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94" r:id="rId3"/>
    <p:sldMasterId id="2147483712" r:id="rId4"/>
    <p:sldMasterId id="2147483724" r:id="rId5"/>
  </p:sldMasterIdLst>
  <p:sldIdLst>
    <p:sldId id="285" r:id="rId6"/>
    <p:sldId id="286" r:id="rId7"/>
    <p:sldId id="287" r:id="rId8"/>
    <p:sldId id="288" r:id="rId9"/>
    <p:sldId id="289" r:id="rId10"/>
    <p:sldId id="290" r:id="rId11"/>
    <p:sldId id="291" r:id="rId12"/>
    <p:sldId id="292" r:id="rId13"/>
    <p:sldId id="293" r:id="rId14"/>
    <p:sldId id="294" r:id="rId15"/>
    <p:sldId id="328" r:id="rId16"/>
    <p:sldId id="326" r:id="rId17"/>
    <p:sldId id="330" r:id="rId18"/>
    <p:sldId id="331" r:id="rId19"/>
    <p:sldId id="333" r:id="rId20"/>
    <p:sldId id="336" r:id="rId21"/>
    <p:sldId id="337" r:id="rId22"/>
    <p:sldId id="340" r:id="rId23"/>
    <p:sldId id="327" r:id="rId24"/>
    <p:sldId id="341" r:id="rId25"/>
    <p:sldId id="342" r:id="rId26"/>
    <p:sldId id="343" r:id="rId27"/>
    <p:sldId id="344" r:id="rId28"/>
    <p:sldId id="346" r:id="rId29"/>
    <p:sldId id="256" r:id="rId30"/>
    <p:sldId id="303" r:id="rId31"/>
    <p:sldId id="259" r:id="rId32"/>
    <p:sldId id="262" r:id="rId33"/>
    <p:sldId id="263" r:id="rId34"/>
    <p:sldId id="264" r:id="rId35"/>
    <p:sldId id="265" r:id="rId36"/>
    <p:sldId id="266" r:id="rId37"/>
    <p:sldId id="267" r:id="rId38"/>
    <p:sldId id="258" r:id="rId39"/>
    <p:sldId id="306" r:id="rId40"/>
    <p:sldId id="260" r:id="rId41"/>
    <p:sldId id="261" r:id="rId42"/>
    <p:sldId id="305" r:id="rId43"/>
    <p:sldId id="304" r:id="rId44"/>
    <p:sldId id="315" r:id="rId45"/>
    <p:sldId id="314" r:id="rId46"/>
    <p:sldId id="313" r:id="rId47"/>
    <p:sldId id="312" r:id="rId48"/>
    <p:sldId id="311" r:id="rId49"/>
    <p:sldId id="310" r:id="rId50"/>
    <p:sldId id="309" r:id="rId51"/>
    <p:sldId id="308" r:id="rId52"/>
    <p:sldId id="325" r:id="rId53"/>
    <p:sldId id="324" r:id="rId54"/>
    <p:sldId id="323" r:id="rId55"/>
    <p:sldId id="322" r:id="rId56"/>
    <p:sldId id="321" r:id="rId57"/>
    <p:sldId id="320" r:id="rId58"/>
    <p:sldId id="319" r:id="rId59"/>
    <p:sldId id="318" r:id="rId60"/>
    <p:sldId id="317" r:id="rId61"/>
    <p:sldId id="316" r:id="rId62"/>
    <p:sldId id="34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08610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325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0542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613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4388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99426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4174147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9305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F0B1-5FBF-6F99-DA2D-C2AE165C78B8}"/>
              </a:ext>
            </a:extLst>
          </p:cNvPr>
          <p:cNvSpPr>
            <a:spLocks noGrp="1"/>
          </p:cNvSpPr>
          <p:nvPr>
            <p:ph type="title" hasCustomPrompt="1"/>
          </p:nvPr>
        </p:nvSpPr>
        <p:spPr>
          <a:xfrm>
            <a:off x="781622" y="281358"/>
            <a:ext cx="10643616" cy="914400"/>
          </a:xfrm>
        </p:spPr>
        <p:txBody>
          <a:bodyPr/>
          <a:lstStyle>
            <a:lvl1pPr>
              <a:defRPr/>
            </a:lvl1pPr>
          </a:lstStyle>
          <a:p>
            <a:r>
              <a:rPr lang="en-US" b="0" dirty="0">
                <a:solidFill>
                  <a:schemeClr val="bg1"/>
                </a:solidFill>
              </a:rPr>
              <a:t>CLICK TO ADD TITLE</a:t>
            </a:r>
            <a:endParaRPr lang="en-US" dirty="0">
              <a:solidFill>
                <a:schemeClr val="bg1"/>
              </a:solidFill>
            </a:endParaRPr>
          </a:p>
        </p:txBody>
      </p:sp>
      <p:sp>
        <p:nvSpPr>
          <p:cNvPr id="7" name="Text Placeholder 6">
            <a:extLst>
              <a:ext uri="{FF2B5EF4-FFF2-40B4-BE49-F238E27FC236}">
                <a16:creationId xmlns:a16="http://schemas.microsoft.com/office/drawing/2014/main" id="{B5DEA1F5-0E0B-B85B-D1EB-BEBCBED6E5B8}"/>
              </a:ext>
            </a:extLst>
          </p:cNvPr>
          <p:cNvSpPr>
            <a:spLocks noGrp="1"/>
          </p:cNvSpPr>
          <p:nvPr>
            <p:ph type="body" sz="quarter" idx="10" hasCustomPrompt="1"/>
          </p:nvPr>
        </p:nvSpPr>
        <p:spPr>
          <a:xfrm>
            <a:off x="989933" y="1397328"/>
            <a:ext cx="1438475" cy="445972"/>
          </a:xfrm>
        </p:spPr>
        <p:txBody>
          <a:bodyPr anchor="b">
            <a:normAutofit/>
          </a:bodyPr>
          <a:lstStyle>
            <a:lvl1pPr marL="0" indent="0">
              <a:buNone/>
              <a:defRPr sz="1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2" name="Text Placeholder 6">
            <a:extLst>
              <a:ext uri="{FF2B5EF4-FFF2-40B4-BE49-F238E27FC236}">
                <a16:creationId xmlns:a16="http://schemas.microsoft.com/office/drawing/2014/main" id="{0927EF45-A807-DB68-1EE5-226052417123}"/>
              </a:ext>
            </a:extLst>
          </p:cNvPr>
          <p:cNvSpPr>
            <a:spLocks noGrp="1"/>
          </p:cNvSpPr>
          <p:nvPr>
            <p:ph type="body" sz="quarter" idx="15" hasCustomPrompt="1"/>
          </p:nvPr>
        </p:nvSpPr>
        <p:spPr>
          <a:xfrm>
            <a:off x="989933" y="1821148"/>
            <a:ext cx="1438475" cy="655450"/>
          </a:xfrm>
          <a:effectLst/>
        </p:spPr>
        <p:txBody>
          <a:bodyPr lIns="91440" tIns="0" rIns="91440" bIns="0" anchor="t">
            <a:noAutofit/>
          </a:bodyPr>
          <a:lstStyle>
            <a:lvl1pPr marL="0" indent="0">
              <a:spcBef>
                <a:spcPts val="0"/>
              </a:spcBef>
              <a:buNone/>
              <a:defRPr sz="5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39" name="Text Placeholder 38">
            <a:extLst>
              <a:ext uri="{FF2B5EF4-FFF2-40B4-BE49-F238E27FC236}">
                <a16:creationId xmlns:a16="http://schemas.microsoft.com/office/drawing/2014/main" id="{CA415738-ECED-ED41-CA59-8E7C19FEC189}"/>
              </a:ext>
            </a:extLst>
          </p:cNvPr>
          <p:cNvSpPr>
            <a:spLocks noGrp="1"/>
          </p:cNvSpPr>
          <p:nvPr>
            <p:ph type="body" sz="quarter" idx="20" hasCustomPrompt="1"/>
          </p:nvPr>
        </p:nvSpPr>
        <p:spPr>
          <a:xfrm>
            <a:off x="812566" y="2356707"/>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8" name="Text Placeholder 6">
            <a:extLst>
              <a:ext uri="{FF2B5EF4-FFF2-40B4-BE49-F238E27FC236}">
                <a16:creationId xmlns:a16="http://schemas.microsoft.com/office/drawing/2014/main" id="{C99194BA-C71C-FB82-7058-42ECFE165A71}"/>
              </a:ext>
            </a:extLst>
          </p:cNvPr>
          <p:cNvSpPr>
            <a:spLocks noGrp="1"/>
          </p:cNvSpPr>
          <p:nvPr>
            <p:ph type="body" sz="quarter" idx="11" hasCustomPrompt="1"/>
          </p:nvPr>
        </p:nvSpPr>
        <p:spPr>
          <a:xfrm>
            <a:off x="3123533" y="1397328"/>
            <a:ext cx="1438475" cy="445972"/>
          </a:xfrm>
        </p:spPr>
        <p:txBody>
          <a:bodyPr anchor="b">
            <a:normAutofit/>
          </a:bodyPr>
          <a:lstStyle>
            <a:lvl1pPr marL="0" indent="0">
              <a:buNone/>
              <a:defRPr sz="1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3" name="Text Placeholder 6">
            <a:extLst>
              <a:ext uri="{FF2B5EF4-FFF2-40B4-BE49-F238E27FC236}">
                <a16:creationId xmlns:a16="http://schemas.microsoft.com/office/drawing/2014/main" id="{1C9BA2BC-110F-DB84-10C1-221D101343C3}"/>
              </a:ext>
            </a:extLst>
          </p:cNvPr>
          <p:cNvSpPr>
            <a:spLocks noGrp="1"/>
          </p:cNvSpPr>
          <p:nvPr>
            <p:ph type="body" sz="quarter" idx="16" hasCustomPrompt="1"/>
          </p:nvPr>
        </p:nvSpPr>
        <p:spPr>
          <a:xfrm>
            <a:off x="3123533" y="1821148"/>
            <a:ext cx="1438475" cy="655450"/>
          </a:xfrm>
          <a:effectLst/>
        </p:spPr>
        <p:txBody>
          <a:bodyPr lIns="91440" tIns="0" rIns="91440" bIns="0" anchor="t">
            <a:noAutofit/>
          </a:bodyPr>
          <a:lstStyle>
            <a:lvl1pPr marL="0" indent="0">
              <a:spcBef>
                <a:spcPts val="0"/>
              </a:spcBef>
              <a:buNone/>
              <a:defRPr sz="5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40" name="Text Placeholder 39">
            <a:extLst>
              <a:ext uri="{FF2B5EF4-FFF2-40B4-BE49-F238E27FC236}">
                <a16:creationId xmlns:a16="http://schemas.microsoft.com/office/drawing/2014/main" id="{EE7A2705-D148-A99C-16ED-444258463CC7}"/>
              </a:ext>
            </a:extLst>
          </p:cNvPr>
          <p:cNvSpPr>
            <a:spLocks noGrp="1"/>
          </p:cNvSpPr>
          <p:nvPr>
            <p:ph type="body" sz="quarter" idx="31" hasCustomPrompt="1"/>
          </p:nvPr>
        </p:nvSpPr>
        <p:spPr>
          <a:xfrm>
            <a:off x="2937742" y="2356707"/>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9" name="Text Placeholder 6">
            <a:extLst>
              <a:ext uri="{FF2B5EF4-FFF2-40B4-BE49-F238E27FC236}">
                <a16:creationId xmlns:a16="http://schemas.microsoft.com/office/drawing/2014/main" id="{3E9B7D98-8661-78D4-B906-E82F8AA1DBF2}"/>
              </a:ext>
            </a:extLst>
          </p:cNvPr>
          <p:cNvSpPr>
            <a:spLocks noGrp="1"/>
          </p:cNvSpPr>
          <p:nvPr>
            <p:ph type="body" sz="quarter" idx="12" hasCustomPrompt="1"/>
          </p:nvPr>
        </p:nvSpPr>
        <p:spPr>
          <a:xfrm>
            <a:off x="5266287" y="1397328"/>
            <a:ext cx="1438475" cy="445972"/>
          </a:xfrm>
        </p:spPr>
        <p:txBody>
          <a:bodyPr anchor="b">
            <a:normAutofit/>
          </a:bodyPr>
          <a:lstStyle>
            <a:lvl1pPr marL="0" indent="0">
              <a:buNone/>
              <a:defRPr sz="1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4" name="Text Placeholder 6">
            <a:extLst>
              <a:ext uri="{FF2B5EF4-FFF2-40B4-BE49-F238E27FC236}">
                <a16:creationId xmlns:a16="http://schemas.microsoft.com/office/drawing/2014/main" id="{42B64643-487D-62DA-ED87-8BFFC06F474A}"/>
              </a:ext>
            </a:extLst>
          </p:cNvPr>
          <p:cNvSpPr>
            <a:spLocks noGrp="1"/>
          </p:cNvSpPr>
          <p:nvPr>
            <p:ph type="body" sz="quarter" idx="17" hasCustomPrompt="1"/>
          </p:nvPr>
        </p:nvSpPr>
        <p:spPr>
          <a:xfrm>
            <a:off x="5266287" y="1821148"/>
            <a:ext cx="1438475" cy="655450"/>
          </a:xfrm>
          <a:effectLst/>
        </p:spPr>
        <p:txBody>
          <a:bodyPr lIns="91440" tIns="0" rIns="91440" bIns="0" anchor="t">
            <a:noAutofit/>
          </a:bodyPr>
          <a:lstStyle>
            <a:lvl1pPr marL="0" indent="0">
              <a:spcBef>
                <a:spcPts val="0"/>
              </a:spcBef>
              <a:buNone/>
              <a:defRPr sz="5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41" name="Text Placeholder 40">
            <a:extLst>
              <a:ext uri="{FF2B5EF4-FFF2-40B4-BE49-F238E27FC236}">
                <a16:creationId xmlns:a16="http://schemas.microsoft.com/office/drawing/2014/main" id="{C68C7255-63FE-E78E-F2B6-8C33F2646E5E}"/>
              </a:ext>
            </a:extLst>
          </p:cNvPr>
          <p:cNvSpPr>
            <a:spLocks noGrp="1"/>
          </p:cNvSpPr>
          <p:nvPr>
            <p:ph type="body" sz="quarter" idx="32" hasCustomPrompt="1"/>
          </p:nvPr>
        </p:nvSpPr>
        <p:spPr>
          <a:xfrm>
            <a:off x="5062918" y="2356707"/>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10" name="Text Placeholder 6">
            <a:extLst>
              <a:ext uri="{FF2B5EF4-FFF2-40B4-BE49-F238E27FC236}">
                <a16:creationId xmlns:a16="http://schemas.microsoft.com/office/drawing/2014/main" id="{4D3EA25A-8DAD-D356-C0BA-9C67D9A4279F}"/>
              </a:ext>
            </a:extLst>
          </p:cNvPr>
          <p:cNvSpPr>
            <a:spLocks noGrp="1"/>
          </p:cNvSpPr>
          <p:nvPr>
            <p:ph type="body" sz="quarter" idx="13" hasCustomPrompt="1"/>
          </p:nvPr>
        </p:nvSpPr>
        <p:spPr>
          <a:xfrm>
            <a:off x="7359247" y="1397328"/>
            <a:ext cx="1438475" cy="445972"/>
          </a:xfrm>
        </p:spPr>
        <p:txBody>
          <a:bodyPr anchor="b">
            <a:normAutofit/>
          </a:bodyPr>
          <a:lstStyle>
            <a:lvl1pPr marL="0" indent="0">
              <a:buNone/>
              <a:defRPr sz="1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5" name="Text Placeholder 6">
            <a:extLst>
              <a:ext uri="{FF2B5EF4-FFF2-40B4-BE49-F238E27FC236}">
                <a16:creationId xmlns:a16="http://schemas.microsoft.com/office/drawing/2014/main" id="{3BB83F7C-5495-8D46-6D74-3F64F38469B4}"/>
              </a:ext>
            </a:extLst>
          </p:cNvPr>
          <p:cNvSpPr>
            <a:spLocks noGrp="1"/>
          </p:cNvSpPr>
          <p:nvPr>
            <p:ph type="body" sz="quarter" idx="18" hasCustomPrompt="1"/>
          </p:nvPr>
        </p:nvSpPr>
        <p:spPr>
          <a:xfrm>
            <a:off x="7359247" y="1821148"/>
            <a:ext cx="1438475" cy="655450"/>
          </a:xfrm>
          <a:effectLst/>
        </p:spPr>
        <p:txBody>
          <a:bodyPr lIns="91440" tIns="0" rIns="91440" bIns="0" anchor="t">
            <a:noAutofit/>
          </a:bodyPr>
          <a:lstStyle>
            <a:lvl1pPr marL="0" indent="0">
              <a:spcBef>
                <a:spcPts val="0"/>
              </a:spcBef>
              <a:buNone/>
              <a:defRPr sz="5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42" name="Text Placeholder 41">
            <a:extLst>
              <a:ext uri="{FF2B5EF4-FFF2-40B4-BE49-F238E27FC236}">
                <a16:creationId xmlns:a16="http://schemas.microsoft.com/office/drawing/2014/main" id="{13AEB463-3922-C6AB-FFB8-2EE779519A74}"/>
              </a:ext>
            </a:extLst>
          </p:cNvPr>
          <p:cNvSpPr>
            <a:spLocks noGrp="1"/>
          </p:cNvSpPr>
          <p:nvPr>
            <p:ph type="body" sz="quarter" idx="33" hasCustomPrompt="1"/>
          </p:nvPr>
        </p:nvSpPr>
        <p:spPr>
          <a:xfrm>
            <a:off x="7188094" y="2356707"/>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11" name="Text Placeholder 6">
            <a:extLst>
              <a:ext uri="{FF2B5EF4-FFF2-40B4-BE49-F238E27FC236}">
                <a16:creationId xmlns:a16="http://schemas.microsoft.com/office/drawing/2014/main" id="{9926F0D6-3D6F-CF88-7E9C-73E88C5C4B26}"/>
              </a:ext>
            </a:extLst>
          </p:cNvPr>
          <p:cNvSpPr>
            <a:spLocks noGrp="1"/>
          </p:cNvSpPr>
          <p:nvPr>
            <p:ph type="body" sz="quarter" idx="14" hasCustomPrompt="1"/>
          </p:nvPr>
        </p:nvSpPr>
        <p:spPr>
          <a:xfrm>
            <a:off x="9497927" y="1397328"/>
            <a:ext cx="1438475" cy="445972"/>
          </a:xfrm>
        </p:spPr>
        <p:txBody>
          <a:bodyPr anchor="b">
            <a:normAutofit/>
          </a:bodyPr>
          <a:lstStyle>
            <a:lvl1pPr marL="0" indent="0">
              <a:buNone/>
              <a:defRPr sz="1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6" name="Text Placeholder 6">
            <a:extLst>
              <a:ext uri="{FF2B5EF4-FFF2-40B4-BE49-F238E27FC236}">
                <a16:creationId xmlns:a16="http://schemas.microsoft.com/office/drawing/2014/main" id="{A285DCD4-48AB-6937-6F44-D27E776530CD}"/>
              </a:ext>
            </a:extLst>
          </p:cNvPr>
          <p:cNvSpPr>
            <a:spLocks noGrp="1"/>
          </p:cNvSpPr>
          <p:nvPr>
            <p:ph type="body" sz="quarter" idx="19" hasCustomPrompt="1"/>
          </p:nvPr>
        </p:nvSpPr>
        <p:spPr>
          <a:xfrm>
            <a:off x="9497927" y="1821148"/>
            <a:ext cx="1438475" cy="655450"/>
          </a:xfrm>
          <a:effectLst/>
        </p:spPr>
        <p:txBody>
          <a:bodyPr lIns="91440" tIns="0" rIns="91440" bIns="0" anchor="t">
            <a:noAutofit/>
          </a:bodyPr>
          <a:lstStyle>
            <a:lvl1pPr marL="0" indent="0">
              <a:spcBef>
                <a:spcPts val="0"/>
              </a:spcBef>
              <a:buNone/>
              <a:defRPr sz="5400" b="1">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43" name="Text Placeholder 42">
            <a:extLst>
              <a:ext uri="{FF2B5EF4-FFF2-40B4-BE49-F238E27FC236}">
                <a16:creationId xmlns:a16="http://schemas.microsoft.com/office/drawing/2014/main" id="{ACD2BFCC-FEE2-31DA-0E90-6DCCB69F6248}"/>
              </a:ext>
            </a:extLst>
          </p:cNvPr>
          <p:cNvSpPr>
            <a:spLocks noGrp="1"/>
          </p:cNvSpPr>
          <p:nvPr>
            <p:ph type="body" sz="quarter" idx="34" hasCustomPrompt="1"/>
          </p:nvPr>
        </p:nvSpPr>
        <p:spPr>
          <a:xfrm>
            <a:off x="9313268" y="2356707"/>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31" name="Rectangle 30">
            <a:extLst>
              <a:ext uri="{FF2B5EF4-FFF2-40B4-BE49-F238E27FC236}">
                <a16:creationId xmlns:a16="http://schemas.microsoft.com/office/drawing/2014/main" id="{04091A83-55C5-27FA-B0EE-E6E2092FEDB1}"/>
              </a:ext>
              <a:ext uri="{C183D7F6-B498-43B3-948B-1728B52AA6E4}">
                <adec:decorative xmlns:adec="http://schemas.microsoft.com/office/drawing/2017/decorative" val="1"/>
              </a:ext>
            </a:extLst>
          </p:cNvPr>
          <p:cNvSpPr/>
          <p:nvPr userDrawn="1"/>
        </p:nvSpPr>
        <p:spPr>
          <a:xfrm>
            <a:off x="778764" y="1306286"/>
            <a:ext cx="10634472" cy="39136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6">
            <a:extLst>
              <a:ext uri="{FF2B5EF4-FFF2-40B4-BE49-F238E27FC236}">
                <a16:creationId xmlns:a16="http://schemas.microsoft.com/office/drawing/2014/main" id="{8CE5B613-CC47-7166-1079-72D34B53B9C7}"/>
              </a:ext>
            </a:extLst>
          </p:cNvPr>
          <p:cNvSpPr>
            <a:spLocks noGrp="1"/>
          </p:cNvSpPr>
          <p:nvPr>
            <p:ph type="body" sz="quarter" idx="28" hasCustomPrompt="1"/>
          </p:nvPr>
        </p:nvSpPr>
        <p:spPr>
          <a:xfrm>
            <a:off x="979010" y="5697791"/>
            <a:ext cx="2953893" cy="221227"/>
          </a:xfrm>
        </p:spPr>
        <p:txBody>
          <a:bodyPr anchor="t">
            <a:noAutofit/>
          </a:bodyPr>
          <a:lstStyle>
            <a:lvl1pPr marL="0" indent="0">
              <a:lnSpc>
                <a:spcPct val="90000"/>
              </a:lnSpc>
              <a:buNone/>
              <a:defRPr sz="1300" b="1" cap="all" baseline="0">
                <a:latin typeface="+mj-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2" name="Text Placeholder 6">
            <a:extLst>
              <a:ext uri="{FF2B5EF4-FFF2-40B4-BE49-F238E27FC236}">
                <a16:creationId xmlns:a16="http://schemas.microsoft.com/office/drawing/2014/main" id="{F6DA3FD6-1913-5628-D35E-F45A79957F44}"/>
              </a:ext>
            </a:extLst>
          </p:cNvPr>
          <p:cNvSpPr>
            <a:spLocks noGrp="1"/>
          </p:cNvSpPr>
          <p:nvPr>
            <p:ph type="body" sz="quarter" idx="25" hasCustomPrompt="1"/>
          </p:nvPr>
        </p:nvSpPr>
        <p:spPr>
          <a:xfrm>
            <a:off x="979010" y="5919018"/>
            <a:ext cx="2953893" cy="550608"/>
          </a:xfrm>
        </p:spPr>
        <p:txBody>
          <a:bodyPr anchor="t">
            <a:normAutofit/>
          </a:bodyPr>
          <a:lstStyle>
            <a:lvl1pPr marL="0" indent="0">
              <a:lnSpc>
                <a:spcPct val="90000"/>
              </a:lnSpc>
              <a:buNone/>
              <a:defRPr sz="12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26" name="Text Placeholder 6">
            <a:extLst>
              <a:ext uri="{FF2B5EF4-FFF2-40B4-BE49-F238E27FC236}">
                <a16:creationId xmlns:a16="http://schemas.microsoft.com/office/drawing/2014/main" id="{8B334E18-390E-B481-4560-DAEAEF9D71C6}"/>
              </a:ext>
            </a:extLst>
          </p:cNvPr>
          <p:cNvSpPr>
            <a:spLocks noGrp="1"/>
          </p:cNvSpPr>
          <p:nvPr>
            <p:ph type="body" sz="quarter" idx="29" hasCustomPrompt="1"/>
          </p:nvPr>
        </p:nvSpPr>
        <p:spPr>
          <a:xfrm>
            <a:off x="4184327" y="5697791"/>
            <a:ext cx="3828963" cy="211395"/>
          </a:xfrm>
        </p:spPr>
        <p:txBody>
          <a:bodyPr anchor="t">
            <a:noAutofit/>
          </a:bodyPr>
          <a:lstStyle>
            <a:lvl1pPr marL="0" indent="0">
              <a:lnSpc>
                <a:spcPct val="90000"/>
              </a:lnSpc>
              <a:buNone/>
              <a:defRPr sz="1300" b="1" cap="all" baseline="0">
                <a:latin typeface="+mj-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3" name="Text Placeholder 6">
            <a:extLst>
              <a:ext uri="{FF2B5EF4-FFF2-40B4-BE49-F238E27FC236}">
                <a16:creationId xmlns:a16="http://schemas.microsoft.com/office/drawing/2014/main" id="{BB770A94-1A8E-909F-55E5-9098532EFF1F}"/>
              </a:ext>
            </a:extLst>
          </p:cNvPr>
          <p:cNvSpPr>
            <a:spLocks noGrp="1"/>
          </p:cNvSpPr>
          <p:nvPr>
            <p:ph type="body" sz="quarter" idx="26" hasCustomPrompt="1"/>
          </p:nvPr>
        </p:nvSpPr>
        <p:spPr>
          <a:xfrm>
            <a:off x="4184327" y="5919018"/>
            <a:ext cx="3828963" cy="550608"/>
          </a:xfrm>
        </p:spPr>
        <p:txBody>
          <a:bodyPr anchor="t">
            <a:normAutofit/>
          </a:bodyPr>
          <a:lstStyle>
            <a:lvl1pPr marL="0" indent="0">
              <a:lnSpc>
                <a:spcPct val="90000"/>
              </a:lnSpc>
              <a:buNone/>
              <a:defRPr sz="12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27" name="Text Placeholder 6">
            <a:extLst>
              <a:ext uri="{FF2B5EF4-FFF2-40B4-BE49-F238E27FC236}">
                <a16:creationId xmlns:a16="http://schemas.microsoft.com/office/drawing/2014/main" id="{4092BB43-4E44-1C9D-48F2-608DECE301D9}"/>
              </a:ext>
            </a:extLst>
          </p:cNvPr>
          <p:cNvSpPr>
            <a:spLocks noGrp="1"/>
          </p:cNvSpPr>
          <p:nvPr>
            <p:ph type="body" sz="quarter" idx="30" hasCustomPrompt="1"/>
          </p:nvPr>
        </p:nvSpPr>
        <p:spPr>
          <a:xfrm>
            <a:off x="8456284" y="5697791"/>
            <a:ext cx="2890149" cy="211395"/>
          </a:xfrm>
        </p:spPr>
        <p:txBody>
          <a:bodyPr anchor="t">
            <a:noAutofit/>
          </a:bodyPr>
          <a:lstStyle>
            <a:lvl1pPr marL="0" indent="0">
              <a:lnSpc>
                <a:spcPct val="90000"/>
              </a:lnSpc>
              <a:buNone/>
              <a:defRPr sz="1300" b="1" cap="all" baseline="0">
                <a:latin typeface="+mj-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4" name="Text Placeholder 6">
            <a:extLst>
              <a:ext uri="{FF2B5EF4-FFF2-40B4-BE49-F238E27FC236}">
                <a16:creationId xmlns:a16="http://schemas.microsoft.com/office/drawing/2014/main" id="{405A4B16-00D8-58AA-3C2E-8351922FC674}"/>
              </a:ext>
            </a:extLst>
          </p:cNvPr>
          <p:cNvSpPr>
            <a:spLocks noGrp="1"/>
          </p:cNvSpPr>
          <p:nvPr>
            <p:ph type="body" sz="quarter" idx="27" hasCustomPrompt="1"/>
          </p:nvPr>
        </p:nvSpPr>
        <p:spPr>
          <a:xfrm>
            <a:off x="8456284" y="5919018"/>
            <a:ext cx="2890149" cy="550608"/>
          </a:xfrm>
        </p:spPr>
        <p:txBody>
          <a:bodyPr anchor="t">
            <a:normAutofit/>
          </a:bodyPr>
          <a:lstStyle>
            <a:lvl1pPr marL="0" indent="0">
              <a:lnSpc>
                <a:spcPct val="90000"/>
              </a:lnSpc>
              <a:buNone/>
              <a:defRPr sz="12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32" name="Rectangle 31">
            <a:extLst>
              <a:ext uri="{FF2B5EF4-FFF2-40B4-BE49-F238E27FC236}">
                <a16:creationId xmlns:a16="http://schemas.microsoft.com/office/drawing/2014/main" id="{B3B0EFD2-0C64-7216-257E-E1D8C1EDE062}"/>
              </a:ext>
              <a:ext uri="{C183D7F6-B498-43B3-948B-1728B52AA6E4}">
                <adec:decorative xmlns:adec="http://schemas.microsoft.com/office/drawing/2017/decorative" val="1"/>
              </a:ext>
            </a:extLst>
          </p:cNvPr>
          <p:cNvSpPr/>
          <p:nvPr userDrawn="1"/>
        </p:nvSpPr>
        <p:spPr>
          <a:xfrm>
            <a:off x="775779" y="5477927"/>
            <a:ext cx="3201070" cy="11456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595D4D0-921D-C50F-870D-54595D65ECFD}"/>
              </a:ext>
              <a:ext uri="{C183D7F6-B498-43B3-948B-1728B52AA6E4}">
                <adec:decorative xmlns:adec="http://schemas.microsoft.com/office/drawing/2017/decorative" val="1"/>
              </a:ext>
            </a:extLst>
          </p:cNvPr>
          <p:cNvSpPr/>
          <p:nvPr userDrawn="1"/>
        </p:nvSpPr>
        <p:spPr>
          <a:xfrm>
            <a:off x="8250201" y="5477927"/>
            <a:ext cx="3163768" cy="11456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2A7F94B-4FAB-8BB3-3ED5-D4AF2AC983AC}"/>
              </a:ext>
              <a:ext uri="{C183D7F6-B498-43B3-948B-1728B52AA6E4}">
                <adec:decorative xmlns:adec="http://schemas.microsoft.com/office/drawing/2017/decorative" val="1"/>
              </a:ext>
            </a:extLst>
          </p:cNvPr>
          <p:cNvSpPr/>
          <p:nvPr userDrawn="1"/>
        </p:nvSpPr>
        <p:spPr>
          <a:xfrm>
            <a:off x="3976849" y="5477927"/>
            <a:ext cx="4274022" cy="11456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E8EC10B0-6B06-05CE-D736-6768A3FB1865}"/>
              </a:ext>
              <a:ext uri="{C183D7F6-B498-43B3-948B-1728B52AA6E4}">
                <adec:decorative xmlns:adec="http://schemas.microsoft.com/office/drawing/2017/decorative" val="1"/>
              </a:ext>
            </a:extLst>
          </p:cNvPr>
          <p:cNvCxnSpPr>
            <a:cxnSpLocks/>
          </p:cNvCxnSpPr>
          <p:nvPr userDrawn="1"/>
        </p:nvCxnSpPr>
        <p:spPr>
          <a:xfrm>
            <a:off x="2910984" y="1314263"/>
            <a:ext cx="0" cy="39117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7635BDF-F930-06EB-FDF1-D75067AAD79E}"/>
              </a:ext>
              <a:ext uri="{C183D7F6-B498-43B3-948B-1728B52AA6E4}">
                <adec:decorative xmlns:adec="http://schemas.microsoft.com/office/drawing/2017/decorative" val="1"/>
              </a:ext>
            </a:extLst>
          </p:cNvPr>
          <p:cNvCxnSpPr>
            <a:cxnSpLocks/>
          </p:cNvCxnSpPr>
          <p:nvPr userDrawn="1"/>
        </p:nvCxnSpPr>
        <p:spPr>
          <a:xfrm>
            <a:off x="7154086" y="1310948"/>
            <a:ext cx="6257" cy="39158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A96A1C0-3AF0-2C45-21BC-04215DB8641E}"/>
              </a:ext>
              <a:ext uri="{C183D7F6-B498-43B3-948B-1728B52AA6E4}">
                <adec:decorative xmlns:adec="http://schemas.microsoft.com/office/drawing/2017/decorative" val="1"/>
              </a:ext>
            </a:extLst>
          </p:cNvPr>
          <p:cNvCxnSpPr>
            <a:cxnSpLocks/>
          </p:cNvCxnSpPr>
          <p:nvPr userDrawn="1"/>
        </p:nvCxnSpPr>
        <p:spPr>
          <a:xfrm>
            <a:off x="9274841" y="1318344"/>
            <a:ext cx="0" cy="390764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6C2BD56-DD5B-ABC2-F434-B4AA1E69E23D}"/>
              </a:ext>
              <a:ext uri="{C183D7F6-B498-43B3-948B-1728B52AA6E4}">
                <adec:decorative xmlns:adec="http://schemas.microsoft.com/office/drawing/2017/decorative" val="1"/>
              </a:ext>
            </a:extLst>
          </p:cNvPr>
          <p:cNvCxnSpPr>
            <a:cxnSpLocks/>
          </p:cNvCxnSpPr>
          <p:nvPr userDrawn="1"/>
        </p:nvCxnSpPr>
        <p:spPr>
          <a:xfrm>
            <a:off x="5034926" y="1319323"/>
            <a:ext cx="0" cy="39066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1CC89FC-4DAE-5807-C0D4-AE935BA2EB7E}"/>
              </a:ext>
              <a:ext uri="{C183D7F6-B498-43B3-948B-1728B52AA6E4}">
                <adec:decorative xmlns:adec="http://schemas.microsoft.com/office/drawing/2017/decorative" val="1"/>
              </a:ext>
            </a:extLst>
          </p:cNvPr>
          <p:cNvSpPr/>
          <p:nvPr userDrawn="1"/>
        </p:nvSpPr>
        <p:spPr>
          <a:xfrm>
            <a:off x="8228137" y="5063852"/>
            <a:ext cx="3182112" cy="1580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85562B5-D7F8-149B-9F5D-2BF3C3818984}"/>
              </a:ext>
              <a:ext uri="{C183D7F6-B498-43B3-948B-1728B52AA6E4}">
                <adec:decorative xmlns:adec="http://schemas.microsoft.com/office/drawing/2017/decorative" val="1"/>
              </a:ext>
            </a:extLst>
          </p:cNvPr>
          <p:cNvSpPr/>
          <p:nvPr userDrawn="1"/>
        </p:nvSpPr>
        <p:spPr>
          <a:xfrm>
            <a:off x="3969322" y="5063638"/>
            <a:ext cx="4271158" cy="150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CD8BB4C-02F1-CBAA-42A4-A5A3CDD58A57}"/>
              </a:ext>
              <a:ext uri="{C183D7F6-B498-43B3-948B-1728B52AA6E4}">
                <adec:decorative xmlns:adec="http://schemas.microsoft.com/office/drawing/2017/decorative" val="1"/>
              </a:ext>
            </a:extLst>
          </p:cNvPr>
          <p:cNvSpPr/>
          <p:nvPr userDrawn="1"/>
        </p:nvSpPr>
        <p:spPr>
          <a:xfrm>
            <a:off x="775779" y="5067939"/>
            <a:ext cx="3201074" cy="1580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9902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F0B1-5FBF-6F99-DA2D-C2AE165C78B8}"/>
              </a:ext>
            </a:extLst>
          </p:cNvPr>
          <p:cNvSpPr>
            <a:spLocks noGrp="1"/>
          </p:cNvSpPr>
          <p:nvPr>
            <p:ph type="title" hasCustomPrompt="1"/>
          </p:nvPr>
        </p:nvSpPr>
        <p:spPr>
          <a:xfrm>
            <a:off x="781622" y="281358"/>
            <a:ext cx="10643616" cy="914400"/>
          </a:xfrm>
        </p:spPr>
        <p:txBody>
          <a:bodyPr/>
          <a:lstStyle>
            <a:lvl1pPr>
              <a:defRPr cap="all" baseline="0"/>
            </a:lvl1pPr>
          </a:lstStyle>
          <a:p>
            <a:r>
              <a:rPr lang="en-US" b="0" dirty="0">
                <a:solidFill>
                  <a:schemeClr val="bg1"/>
                </a:solidFill>
              </a:rPr>
              <a:t>CLICK TO ADD TITLE</a:t>
            </a:r>
            <a:endParaRPr lang="en-US" dirty="0">
              <a:solidFill>
                <a:schemeClr val="bg1"/>
              </a:solidFill>
            </a:endParaRPr>
          </a:p>
        </p:txBody>
      </p:sp>
      <p:sp>
        <p:nvSpPr>
          <p:cNvPr id="7" name="Text Placeholder 6">
            <a:extLst>
              <a:ext uri="{FF2B5EF4-FFF2-40B4-BE49-F238E27FC236}">
                <a16:creationId xmlns:a16="http://schemas.microsoft.com/office/drawing/2014/main" id="{B5DEA1F5-0E0B-B85B-D1EB-BEBCBED6E5B8}"/>
              </a:ext>
            </a:extLst>
          </p:cNvPr>
          <p:cNvSpPr>
            <a:spLocks noGrp="1"/>
          </p:cNvSpPr>
          <p:nvPr>
            <p:ph type="body" sz="quarter" idx="10" hasCustomPrompt="1"/>
          </p:nvPr>
        </p:nvSpPr>
        <p:spPr>
          <a:xfrm>
            <a:off x="965539" y="1920821"/>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8" name="Text Placeholder 6">
            <a:extLst>
              <a:ext uri="{FF2B5EF4-FFF2-40B4-BE49-F238E27FC236}">
                <a16:creationId xmlns:a16="http://schemas.microsoft.com/office/drawing/2014/main" id="{C99194BA-C71C-FB82-7058-42ECFE165A71}"/>
              </a:ext>
            </a:extLst>
          </p:cNvPr>
          <p:cNvSpPr>
            <a:spLocks noGrp="1"/>
          </p:cNvSpPr>
          <p:nvPr>
            <p:ph type="body" sz="quarter" idx="11" hasCustomPrompt="1"/>
          </p:nvPr>
        </p:nvSpPr>
        <p:spPr>
          <a:xfrm>
            <a:off x="3584081" y="1920821"/>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9" name="Text Placeholder 6">
            <a:extLst>
              <a:ext uri="{FF2B5EF4-FFF2-40B4-BE49-F238E27FC236}">
                <a16:creationId xmlns:a16="http://schemas.microsoft.com/office/drawing/2014/main" id="{3E9B7D98-8661-78D4-B906-E82F8AA1DBF2}"/>
              </a:ext>
            </a:extLst>
          </p:cNvPr>
          <p:cNvSpPr>
            <a:spLocks noGrp="1"/>
          </p:cNvSpPr>
          <p:nvPr>
            <p:ph type="body" sz="quarter" idx="12" hasCustomPrompt="1"/>
          </p:nvPr>
        </p:nvSpPr>
        <p:spPr>
          <a:xfrm>
            <a:off x="6195651" y="1920821"/>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0" name="Text Placeholder 6">
            <a:extLst>
              <a:ext uri="{FF2B5EF4-FFF2-40B4-BE49-F238E27FC236}">
                <a16:creationId xmlns:a16="http://schemas.microsoft.com/office/drawing/2014/main" id="{4D3EA25A-8DAD-D356-C0BA-9C67D9A4279F}"/>
              </a:ext>
            </a:extLst>
          </p:cNvPr>
          <p:cNvSpPr>
            <a:spLocks noGrp="1"/>
          </p:cNvSpPr>
          <p:nvPr>
            <p:ph type="body" sz="quarter" idx="13" hasCustomPrompt="1"/>
          </p:nvPr>
        </p:nvSpPr>
        <p:spPr>
          <a:xfrm>
            <a:off x="8809951" y="1920821"/>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7" name="Text Placeholder 6">
            <a:extLst>
              <a:ext uri="{FF2B5EF4-FFF2-40B4-BE49-F238E27FC236}">
                <a16:creationId xmlns:a16="http://schemas.microsoft.com/office/drawing/2014/main" id="{4D26AB3E-B10A-4C70-D3AD-491E455811C8}"/>
              </a:ext>
            </a:extLst>
          </p:cNvPr>
          <p:cNvSpPr>
            <a:spLocks noGrp="1"/>
          </p:cNvSpPr>
          <p:nvPr>
            <p:ph type="body" sz="quarter" idx="20" hasCustomPrompt="1"/>
          </p:nvPr>
        </p:nvSpPr>
        <p:spPr>
          <a:xfrm>
            <a:off x="965539" y="2401271"/>
            <a:ext cx="1048318" cy="715161"/>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18" name="Text Placeholder 6">
            <a:extLst>
              <a:ext uri="{FF2B5EF4-FFF2-40B4-BE49-F238E27FC236}">
                <a16:creationId xmlns:a16="http://schemas.microsoft.com/office/drawing/2014/main" id="{014A0669-8D5C-FC6E-1C98-46776596BD84}"/>
              </a:ext>
            </a:extLst>
          </p:cNvPr>
          <p:cNvSpPr>
            <a:spLocks noGrp="1"/>
          </p:cNvSpPr>
          <p:nvPr>
            <p:ph type="body" sz="quarter" idx="21" hasCustomPrompt="1"/>
          </p:nvPr>
        </p:nvSpPr>
        <p:spPr>
          <a:xfrm>
            <a:off x="3584081" y="2401271"/>
            <a:ext cx="1107754" cy="715160"/>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19" name="Text Placeholder 6">
            <a:extLst>
              <a:ext uri="{FF2B5EF4-FFF2-40B4-BE49-F238E27FC236}">
                <a16:creationId xmlns:a16="http://schemas.microsoft.com/office/drawing/2014/main" id="{A60901E3-1C61-B8DC-535F-C5F1CBAA39FA}"/>
              </a:ext>
            </a:extLst>
          </p:cNvPr>
          <p:cNvSpPr>
            <a:spLocks noGrp="1"/>
          </p:cNvSpPr>
          <p:nvPr>
            <p:ph type="body" sz="quarter" idx="22" hasCustomPrompt="1"/>
          </p:nvPr>
        </p:nvSpPr>
        <p:spPr>
          <a:xfrm>
            <a:off x="6195651" y="2401271"/>
            <a:ext cx="1048318" cy="715161"/>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20" name="Text Placeholder 6">
            <a:extLst>
              <a:ext uri="{FF2B5EF4-FFF2-40B4-BE49-F238E27FC236}">
                <a16:creationId xmlns:a16="http://schemas.microsoft.com/office/drawing/2014/main" id="{78ED9BB0-9FB4-8303-16A4-5995D3680D22}"/>
              </a:ext>
            </a:extLst>
          </p:cNvPr>
          <p:cNvSpPr>
            <a:spLocks noGrp="1"/>
          </p:cNvSpPr>
          <p:nvPr>
            <p:ph type="body" sz="quarter" idx="23" hasCustomPrompt="1"/>
          </p:nvPr>
        </p:nvSpPr>
        <p:spPr>
          <a:xfrm>
            <a:off x="8809951" y="2401271"/>
            <a:ext cx="1312477" cy="715161"/>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30" name="Text Placeholder 6">
            <a:extLst>
              <a:ext uri="{FF2B5EF4-FFF2-40B4-BE49-F238E27FC236}">
                <a16:creationId xmlns:a16="http://schemas.microsoft.com/office/drawing/2014/main" id="{BB687EAD-FB4B-FA9F-E7A8-E8E8CCD5F432}"/>
              </a:ext>
            </a:extLst>
          </p:cNvPr>
          <p:cNvSpPr>
            <a:spLocks noGrp="1"/>
          </p:cNvSpPr>
          <p:nvPr>
            <p:ph type="body" sz="quarter" idx="24" hasCustomPrompt="1"/>
          </p:nvPr>
        </p:nvSpPr>
        <p:spPr>
          <a:xfrm>
            <a:off x="2271824" y="316005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31" name="Text Placeholder 6">
            <a:extLst>
              <a:ext uri="{FF2B5EF4-FFF2-40B4-BE49-F238E27FC236}">
                <a16:creationId xmlns:a16="http://schemas.microsoft.com/office/drawing/2014/main" id="{533FEA29-0F2F-A12B-53EB-953304BB2EC9}"/>
              </a:ext>
            </a:extLst>
          </p:cNvPr>
          <p:cNvSpPr>
            <a:spLocks noGrp="1"/>
          </p:cNvSpPr>
          <p:nvPr>
            <p:ph type="body" sz="quarter" idx="25" hasCustomPrompt="1"/>
          </p:nvPr>
        </p:nvSpPr>
        <p:spPr>
          <a:xfrm>
            <a:off x="4890366" y="316005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32" name="Text Placeholder 6">
            <a:extLst>
              <a:ext uri="{FF2B5EF4-FFF2-40B4-BE49-F238E27FC236}">
                <a16:creationId xmlns:a16="http://schemas.microsoft.com/office/drawing/2014/main" id="{9DAA64BE-E8B1-B220-EE5C-550C3D4A0C63}"/>
              </a:ext>
            </a:extLst>
          </p:cNvPr>
          <p:cNvSpPr>
            <a:spLocks noGrp="1"/>
          </p:cNvSpPr>
          <p:nvPr>
            <p:ph type="body" sz="quarter" idx="26" hasCustomPrompt="1"/>
          </p:nvPr>
        </p:nvSpPr>
        <p:spPr>
          <a:xfrm>
            <a:off x="7501936" y="316005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33" name="Text Placeholder 6">
            <a:extLst>
              <a:ext uri="{FF2B5EF4-FFF2-40B4-BE49-F238E27FC236}">
                <a16:creationId xmlns:a16="http://schemas.microsoft.com/office/drawing/2014/main" id="{D333D203-FBA0-4BF8-BF83-4CC6D427C2D8}"/>
              </a:ext>
            </a:extLst>
          </p:cNvPr>
          <p:cNvSpPr>
            <a:spLocks noGrp="1"/>
          </p:cNvSpPr>
          <p:nvPr>
            <p:ph type="body" sz="quarter" idx="27" hasCustomPrompt="1"/>
          </p:nvPr>
        </p:nvSpPr>
        <p:spPr>
          <a:xfrm>
            <a:off x="10116236" y="316005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34" name="Text Placeholder 6">
            <a:extLst>
              <a:ext uri="{FF2B5EF4-FFF2-40B4-BE49-F238E27FC236}">
                <a16:creationId xmlns:a16="http://schemas.microsoft.com/office/drawing/2014/main" id="{72E1DD50-E0B1-C7F5-F912-B0A3F698EACB}"/>
              </a:ext>
            </a:extLst>
          </p:cNvPr>
          <p:cNvSpPr>
            <a:spLocks noGrp="1"/>
          </p:cNvSpPr>
          <p:nvPr>
            <p:ph type="body" sz="quarter" idx="28" hasCustomPrompt="1"/>
          </p:nvPr>
        </p:nvSpPr>
        <p:spPr>
          <a:xfrm>
            <a:off x="2271824" y="3649648"/>
            <a:ext cx="1048318" cy="764399"/>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35" name="Text Placeholder 6">
            <a:extLst>
              <a:ext uri="{FF2B5EF4-FFF2-40B4-BE49-F238E27FC236}">
                <a16:creationId xmlns:a16="http://schemas.microsoft.com/office/drawing/2014/main" id="{1EC45EE4-79A0-FE4F-9CC8-47B296FEA5FC}"/>
              </a:ext>
            </a:extLst>
          </p:cNvPr>
          <p:cNvSpPr>
            <a:spLocks noGrp="1"/>
          </p:cNvSpPr>
          <p:nvPr>
            <p:ph type="body" sz="quarter" idx="29" hasCustomPrompt="1"/>
          </p:nvPr>
        </p:nvSpPr>
        <p:spPr>
          <a:xfrm>
            <a:off x="4890366" y="3649648"/>
            <a:ext cx="1107754" cy="764398"/>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36" name="Text Placeholder 6">
            <a:extLst>
              <a:ext uri="{FF2B5EF4-FFF2-40B4-BE49-F238E27FC236}">
                <a16:creationId xmlns:a16="http://schemas.microsoft.com/office/drawing/2014/main" id="{2F23D15D-8DCF-EFA9-F68B-1C99F5B72323}"/>
              </a:ext>
            </a:extLst>
          </p:cNvPr>
          <p:cNvSpPr>
            <a:spLocks noGrp="1"/>
          </p:cNvSpPr>
          <p:nvPr>
            <p:ph type="body" sz="quarter" idx="30" hasCustomPrompt="1"/>
          </p:nvPr>
        </p:nvSpPr>
        <p:spPr>
          <a:xfrm>
            <a:off x="7501936" y="3649648"/>
            <a:ext cx="1048318" cy="764399"/>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37" name="Text Placeholder 6">
            <a:extLst>
              <a:ext uri="{FF2B5EF4-FFF2-40B4-BE49-F238E27FC236}">
                <a16:creationId xmlns:a16="http://schemas.microsoft.com/office/drawing/2014/main" id="{F9AF8195-5929-2D30-026A-6E7FE3FAAC25}"/>
              </a:ext>
            </a:extLst>
          </p:cNvPr>
          <p:cNvSpPr>
            <a:spLocks noGrp="1"/>
          </p:cNvSpPr>
          <p:nvPr>
            <p:ph type="body" sz="quarter" idx="31" hasCustomPrompt="1"/>
          </p:nvPr>
        </p:nvSpPr>
        <p:spPr>
          <a:xfrm>
            <a:off x="10116236" y="3649648"/>
            <a:ext cx="1147912" cy="764399"/>
          </a:xfrm>
        </p:spPr>
        <p:txBody>
          <a:bodyPr anchor="t">
            <a:normAutofit/>
          </a:bodyPr>
          <a:lstStyle>
            <a:lvl1pPr marL="0" indent="0">
              <a:lnSpc>
                <a:spcPct val="90000"/>
              </a:lnSpc>
              <a:buNone/>
              <a:defRPr sz="1000" b="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 here</a:t>
            </a:r>
          </a:p>
        </p:txBody>
      </p:sp>
      <p:sp>
        <p:nvSpPr>
          <p:cNvPr id="5" name="Rectangle 4">
            <a:extLst>
              <a:ext uri="{FF2B5EF4-FFF2-40B4-BE49-F238E27FC236}">
                <a16:creationId xmlns:a16="http://schemas.microsoft.com/office/drawing/2014/main" id="{46126906-4BEC-F0D8-22BD-C6C108D18F9A}"/>
              </a:ext>
              <a:ext uri="{C183D7F6-B498-43B3-948B-1728B52AA6E4}">
                <adec:decorative xmlns:adec="http://schemas.microsoft.com/office/drawing/2017/decorative" val="1"/>
              </a:ext>
            </a:extLst>
          </p:cNvPr>
          <p:cNvSpPr/>
          <p:nvPr userDrawn="1"/>
        </p:nvSpPr>
        <p:spPr>
          <a:xfrm>
            <a:off x="791845" y="5058410"/>
            <a:ext cx="2622711" cy="764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a:extLst>
              <a:ext uri="{FF2B5EF4-FFF2-40B4-BE49-F238E27FC236}">
                <a16:creationId xmlns:a16="http://schemas.microsoft.com/office/drawing/2014/main" id="{0927EF45-A807-DB68-1EE5-226052417123}"/>
              </a:ext>
            </a:extLst>
          </p:cNvPr>
          <p:cNvSpPr>
            <a:spLocks noGrp="1"/>
          </p:cNvSpPr>
          <p:nvPr>
            <p:ph type="body" sz="quarter" idx="15" hasCustomPrompt="1"/>
          </p:nvPr>
        </p:nvSpPr>
        <p:spPr>
          <a:xfrm>
            <a:off x="2407642" y="5286496"/>
            <a:ext cx="685800" cy="685800"/>
          </a:xfrm>
          <a:prstGeom prst="ellipse">
            <a:avLst/>
          </a:prstGeom>
          <a:solidFill>
            <a:schemeClr val="tx1">
              <a:lumMod val="75000"/>
              <a:lumOff val="25000"/>
            </a:schemeClr>
          </a:solidFill>
        </p:spPr>
        <p:txBody>
          <a:bodyPr lIns="0" tIns="0" rIns="0" bIns="0" anchor="ctr">
            <a:noAutofit/>
          </a:bodyPr>
          <a:lstStyle>
            <a:lvl1pPr marL="0" indent="0" algn="ctr">
              <a:lnSpc>
                <a:spcPct val="100000"/>
              </a:lnSpc>
              <a:spcBef>
                <a:spcPts val="0"/>
              </a:spcBef>
              <a:buNone/>
              <a:defRPr sz="3800" b="0">
                <a:solidFill>
                  <a:schemeClr val="tx2"/>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
        <p:nvSpPr>
          <p:cNvPr id="6" name="Rectangle 5">
            <a:extLst>
              <a:ext uri="{FF2B5EF4-FFF2-40B4-BE49-F238E27FC236}">
                <a16:creationId xmlns:a16="http://schemas.microsoft.com/office/drawing/2014/main" id="{15F0CF95-AB40-7CFB-D346-0A33C3A61D15}"/>
              </a:ext>
              <a:ext uri="{C183D7F6-B498-43B3-948B-1728B52AA6E4}">
                <adec:decorative xmlns:adec="http://schemas.microsoft.com/office/drawing/2017/decorative" val="1"/>
              </a:ext>
            </a:extLst>
          </p:cNvPr>
          <p:cNvSpPr/>
          <p:nvPr userDrawn="1"/>
        </p:nvSpPr>
        <p:spPr>
          <a:xfrm>
            <a:off x="3414556" y="5058410"/>
            <a:ext cx="2624328" cy="76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6">
            <a:extLst>
              <a:ext uri="{FF2B5EF4-FFF2-40B4-BE49-F238E27FC236}">
                <a16:creationId xmlns:a16="http://schemas.microsoft.com/office/drawing/2014/main" id="{1C9BA2BC-110F-DB84-10C1-221D101343C3}"/>
              </a:ext>
            </a:extLst>
          </p:cNvPr>
          <p:cNvSpPr>
            <a:spLocks noGrp="1"/>
          </p:cNvSpPr>
          <p:nvPr>
            <p:ph type="body" sz="quarter" idx="16" hasCustomPrompt="1"/>
          </p:nvPr>
        </p:nvSpPr>
        <p:spPr>
          <a:xfrm>
            <a:off x="5026043" y="5286496"/>
            <a:ext cx="685800" cy="685800"/>
          </a:xfrm>
          <a:prstGeom prst="ellipse">
            <a:avLst/>
          </a:prstGeom>
          <a:solidFill>
            <a:schemeClr val="tx1">
              <a:lumMod val="75000"/>
              <a:lumOff val="25000"/>
            </a:schemeClr>
          </a:solidFill>
        </p:spPr>
        <p:txBody>
          <a:bodyPr lIns="0" tIns="0" rIns="0" bIns="0" anchor="ctr">
            <a:noAutofit/>
          </a:bodyPr>
          <a:lstStyle>
            <a:lvl1pPr marL="0" indent="0" algn="ctr">
              <a:lnSpc>
                <a:spcPct val="100000"/>
              </a:lnSpc>
              <a:spcBef>
                <a:spcPts val="0"/>
              </a:spcBef>
              <a:buNone/>
              <a:defRPr sz="3800" b="0">
                <a:solidFill>
                  <a:schemeClr val="accent3"/>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
        <p:nvSpPr>
          <p:cNvPr id="28" name="Rectangle 27">
            <a:extLst>
              <a:ext uri="{FF2B5EF4-FFF2-40B4-BE49-F238E27FC236}">
                <a16:creationId xmlns:a16="http://schemas.microsoft.com/office/drawing/2014/main" id="{1E368B47-D4FA-1A66-35F1-370E15D0131A}"/>
              </a:ext>
              <a:ext uri="{C183D7F6-B498-43B3-948B-1728B52AA6E4}">
                <adec:decorative xmlns:adec="http://schemas.microsoft.com/office/drawing/2017/decorative" val="1"/>
              </a:ext>
            </a:extLst>
          </p:cNvPr>
          <p:cNvSpPr/>
          <p:nvPr userDrawn="1"/>
        </p:nvSpPr>
        <p:spPr>
          <a:xfrm>
            <a:off x="6028880" y="5058410"/>
            <a:ext cx="2624328" cy="7643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6">
            <a:extLst>
              <a:ext uri="{FF2B5EF4-FFF2-40B4-BE49-F238E27FC236}">
                <a16:creationId xmlns:a16="http://schemas.microsoft.com/office/drawing/2014/main" id="{42B64643-487D-62DA-ED87-8BFFC06F474A}"/>
              </a:ext>
            </a:extLst>
          </p:cNvPr>
          <p:cNvSpPr>
            <a:spLocks noGrp="1"/>
          </p:cNvSpPr>
          <p:nvPr>
            <p:ph type="body" sz="quarter" idx="17" hasCustomPrompt="1"/>
          </p:nvPr>
        </p:nvSpPr>
        <p:spPr>
          <a:xfrm>
            <a:off x="7622672" y="5286496"/>
            <a:ext cx="685800" cy="685800"/>
          </a:xfrm>
          <a:prstGeom prst="ellipse">
            <a:avLst/>
          </a:prstGeom>
          <a:solidFill>
            <a:schemeClr val="tx1">
              <a:lumMod val="75000"/>
              <a:lumOff val="25000"/>
            </a:schemeClr>
          </a:solidFill>
        </p:spPr>
        <p:txBody>
          <a:bodyPr lIns="0" tIns="0" rIns="0" bIns="0" anchor="ctr">
            <a:noAutofit/>
          </a:bodyPr>
          <a:lstStyle>
            <a:lvl1pPr marL="0" indent="0" algn="ctr">
              <a:lnSpc>
                <a:spcPct val="100000"/>
              </a:lnSpc>
              <a:spcBef>
                <a:spcPts val="0"/>
              </a:spcBef>
              <a:buNone/>
              <a:defRPr sz="3800" b="0">
                <a:solidFill>
                  <a:schemeClr val="accent4"/>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
        <p:nvSpPr>
          <p:cNvPr id="29" name="Rectangle 28">
            <a:extLst>
              <a:ext uri="{FF2B5EF4-FFF2-40B4-BE49-F238E27FC236}">
                <a16:creationId xmlns:a16="http://schemas.microsoft.com/office/drawing/2014/main" id="{D9DFE37F-30BF-A89F-B95A-83D7A6BC8643}"/>
              </a:ext>
              <a:ext uri="{C183D7F6-B498-43B3-948B-1728B52AA6E4}">
                <adec:decorative xmlns:adec="http://schemas.microsoft.com/office/drawing/2017/decorative" val="1"/>
              </a:ext>
            </a:extLst>
          </p:cNvPr>
          <p:cNvSpPr/>
          <p:nvPr userDrawn="1"/>
        </p:nvSpPr>
        <p:spPr>
          <a:xfrm>
            <a:off x="8650706" y="5058410"/>
            <a:ext cx="2624328" cy="764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6">
            <a:extLst>
              <a:ext uri="{FF2B5EF4-FFF2-40B4-BE49-F238E27FC236}">
                <a16:creationId xmlns:a16="http://schemas.microsoft.com/office/drawing/2014/main" id="{3BB83F7C-5495-8D46-6D74-3F64F38469B4}"/>
              </a:ext>
            </a:extLst>
          </p:cNvPr>
          <p:cNvSpPr>
            <a:spLocks noGrp="1"/>
          </p:cNvSpPr>
          <p:nvPr>
            <p:ph type="body" sz="quarter" idx="18" hasCustomPrompt="1"/>
          </p:nvPr>
        </p:nvSpPr>
        <p:spPr>
          <a:xfrm>
            <a:off x="10241073" y="5286496"/>
            <a:ext cx="685800" cy="685800"/>
          </a:xfrm>
          <a:prstGeom prst="ellipse">
            <a:avLst/>
          </a:prstGeom>
          <a:solidFill>
            <a:schemeClr val="tx1">
              <a:lumMod val="75000"/>
              <a:lumOff val="25000"/>
            </a:schemeClr>
          </a:solidFill>
        </p:spPr>
        <p:txBody>
          <a:bodyPr lIns="0" tIns="0" rIns="0" bIns="0" anchor="ctr">
            <a:noAutofit/>
          </a:bodyPr>
          <a:lstStyle>
            <a:lvl1pPr marL="0" indent="0" algn="ctr">
              <a:lnSpc>
                <a:spcPct val="100000"/>
              </a:lnSpc>
              <a:spcBef>
                <a:spcPts val="0"/>
              </a:spcBef>
              <a:buNone/>
              <a:defRPr sz="3800" b="0">
                <a:solidFill>
                  <a:schemeClr val="accent2"/>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cxnSp>
        <p:nvCxnSpPr>
          <p:cNvPr id="3" name="Straight Connector 2">
            <a:extLst>
              <a:ext uri="{FF2B5EF4-FFF2-40B4-BE49-F238E27FC236}">
                <a16:creationId xmlns:a16="http://schemas.microsoft.com/office/drawing/2014/main" id="{DABCB24E-B29D-4CAD-6002-ADBEE7B51C3C}"/>
              </a:ext>
              <a:ext uri="{C183D7F6-B498-43B3-948B-1728B52AA6E4}">
                <adec:decorative xmlns:adec="http://schemas.microsoft.com/office/drawing/2017/decorative" val="1"/>
              </a:ext>
            </a:extLst>
          </p:cNvPr>
          <p:cNvCxnSpPr>
            <a:cxnSpLocks/>
          </p:cNvCxnSpPr>
          <p:nvPr userDrawn="1"/>
        </p:nvCxnSpPr>
        <p:spPr>
          <a:xfrm>
            <a:off x="806117" y="2160084"/>
            <a:ext cx="0" cy="292608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C53638E-B4F4-BC5B-4F7B-2632A642FC21}"/>
              </a:ext>
              <a:ext uri="{C183D7F6-B498-43B3-948B-1728B52AA6E4}">
                <adec:decorative xmlns:adec="http://schemas.microsoft.com/office/drawing/2017/decorative" val="1"/>
              </a:ext>
            </a:extLst>
          </p:cNvPr>
          <p:cNvCxnSpPr>
            <a:cxnSpLocks/>
          </p:cNvCxnSpPr>
          <p:nvPr userDrawn="1"/>
        </p:nvCxnSpPr>
        <p:spPr>
          <a:xfrm>
            <a:off x="3414556" y="2160084"/>
            <a:ext cx="0" cy="29260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CD2369F-A70B-DD0A-2CBB-ED8F8D206452}"/>
              </a:ext>
              <a:ext uri="{C183D7F6-B498-43B3-948B-1728B52AA6E4}">
                <adec:decorative xmlns:adec="http://schemas.microsoft.com/office/drawing/2017/decorative" val="1"/>
              </a:ext>
            </a:extLst>
          </p:cNvPr>
          <p:cNvCxnSpPr>
            <a:cxnSpLocks/>
          </p:cNvCxnSpPr>
          <p:nvPr userDrawn="1"/>
        </p:nvCxnSpPr>
        <p:spPr>
          <a:xfrm>
            <a:off x="6028880" y="2160084"/>
            <a:ext cx="0" cy="292608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B2B62D-1C66-8947-ADE4-D3372719D0C1}"/>
              </a:ext>
              <a:ext uri="{C183D7F6-B498-43B3-948B-1728B52AA6E4}">
                <adec:decorative xmlns:adec="http://schemas.microsoft.com/office/drawing/2017/decorative" val="1"/>
              </a:ext>
            </a:extLst>
          </p:cNvPr>
          <p:cNvCxnSpPr>
            <a:cxnSpLocks/>
          </p:cNvCxnSpPr>
          <p:nvPr userDrawn="1"/>
        </p:nvCxnSpPr>
        <p:spPr>
          <a:xfrm>
            <a:off x="8648206" y="2160084"/>
            <a:ext cx="0" cy="29260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FC2EA01-3CC8-9317-AD83-25CAF4172001}"/>
              </a:ext>
              <a:ext uri="{C183D7F6-B498-43B3-948B-1728B52AA6E4}">
                <adec:decorative xmlns:adec="http://schemas.microsoft.com/office/drawing/2017/decorative" val="1"/>
              </a:ext>
            </a:extLst>
          </p:cNvPr>
          <p:cNvCxnSpPr>
            <a:cxnSpLocks/>
          </p:cNvCxnSpPr>
          <p:nvPr userDrawn="1"/>
        </p:nvCxnSpPr>
        <p:spPr>
          <a:xfrm>
            <a:off x="4724219" y="3385635"/>
            <a:ext cx="0" cy="173736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3C9A28-AA60-F592-9922-37514253D96E}"/>
              </a:ext>
              <a:ext uri="{C183D7F6-B498-43B3-948B-1728B52AA6E4}">
                <adec:decorative xmlns:adec="http://schemas.microsoft.com/office/drawing/2017/decorative" val="1"/>
              </a:ext>
            </a:extLst>
          </p:cNvPr>
          <p:cNvCxnSpPr>
            <a:cxnSpLocks/>
          </p:cNvCxnSpPr>
          <p:nvPr userDrawn="1"/>
        </p:nvCxnSpPr>
        <p:spPr>
          <a:xfrm>
            <a:off x="2104893" y="3385635"/>
            <a:ext cx="0" cy="173736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E6E67FC-CD5C-378F-5A1D-2FEA254C04B4}"/>
              </a:ext>
              <a:ext uri="{C183D7F6-B498-43B3-948B-1728B52AA6E4}">
                <adec:decorative xmlns:adec="http://schemas.microsoft.com/office/drawing/2017/decorative" val="1"/>
              </a:ext>
            </a:extLst>
          </p:cNvPr>
          <p:cNvCxnSpPr>
            <a:cxnSpLocks/>
          </p:cNvCxnSpPr>
          <p:nvPr userDrawn="1"/>
        </p:nvCxnSpPr>
        <p:spPr>
          <a:xfrm>
            <a:off x="7343545" y="3385635"/>
            <a:ext cx="0" cy="173736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EFC0F0-A911-503E-F2D1-80A2C2732233}"/>
              </a:ext>
              <a:ext uri="{C183D7F6-B498-43B3-948B-1728B52AA6E4}">
                <adec:decorative xmlns:adec="http://schemas.microsoft.com/office/drawing/2017/decorative" val="1"/>
              </a:ext>
            </a:extLst>
          </p:cNvPr>
          <p:cNvCxnSpPr>
            <a:cxnSpLocks/>
          </p:cNvCxnSpPr>
          <p:nvPr userDrawn="1"/>
        </p:nvCxnSpPr>
        <p:spPr>
          <a:xfrm>
            <a:off x="9962873" y="3385635"/>
            <a:ext cx="0" cy="17373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9F6437-9EF2-9F8E-DAB0-99F3F9809152}"/>
              </a:ext>
              <a:ext uri="{C183D7F6-B498-43B3-948B-1728B52AA6E4}">
                <adec:decorative xmlns:adec="http://schemas.microsoft.com/office/drawing/2017/decorative" val="1"/>
              </a:ext>
            </a:extLst>
          </p:cNvPr>
          <p:cNvCxnSpPr>
            <a:cxnSpLocks/>
          </p:cNvCxnSpPr>
          <p:nvPr userDrawn="1"/>
        </p:nvCxnSpPr>
        <p:spPr>
          <a:xfrm flipH="1">
            <a:off x="5896340" y="2160084"/>
            <a:ext cx="2650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8BFBCA3-D3BE-0434-DC7B-4E1D3334DFD1}"/>
              </a:ext>
              <a:ext uri="{C183D7F6-B498-43B3-948B-1728B52AA6E4}">
                <adec:decorative xmlns:adec="http://schemas.microsoft.com/office/drawing/2017/decorative" val="1"/>
              </a:ext>
            </a:extLst>
          </p:cNvPr>
          <p:cNvCxnSpPr>
            <a:cxnSpLocks/>
          </p:cNvCxnSpPr>
          <p:nvPr userDrawn="1"/>
        </p:nvCxnSpPr>
        <p:spPr>
          <a:xfrm flipH="1">
            <a:off x="7208504" y="3381429"/>
            <a:ext cx="26507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253FDA-FEA9-EA91-CB3A-429D559AE7E0}"/>
              </a:ext>
              <a:ext uri="{C183D7F6-B498-43B3-948B-1728B52AA6E4}">
                <adec:decorative xmlns:adec="http://schemas.microsoft.com/office/drawing/2017/decorative" val="1"/>
              </a:ext>
            </a:extLst>
          </p:cNvPr>
          <p:cNvCxnSpPr>
            <a:cxnSpLocks/>
          </p:cNvCxnSpPr>
          <p:nvPr userDrawn="1"/>
        </p:nvCxnSpPr>
        <p:spPr>
          <a:xfrm flipH="1">
            <a:off x="8515666" y="2160084"/>
            <a:ext cx="26507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967671-6CAD-416D-3A6F-0418B751A817}"/>
              </a:ext>
              <a:ext uri="{C183D7F6-B498-43B3-948B-1728B52AA6E4}">
                <adec:decorative xmlns:adec="http://schemas.microsoft.com/office/drawing/2017/decorative" val="1"/>
              </a:ext>
            </a:extLst>
          </p:cNvPr>
          <p:cNvCxnSpPr>
            <a:cxnSpLocks/>
          </p:cNvCxnSpPr>
          <p:nvPr userDrawn="1"/>
        </p:nvCxnSpPr>
        <p:spPr>
          <a:xfrm flipH="1">
            <a:off x="3282016" y="2160084"/>
            <a:ext cx="26507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4CF2C2-869D-7484-D18B-922E3312FFDB}"/>
              </a:ext>
              <a:ext uri="{C183D7F6-B498-43B3-948B-1728B52AA6E4}">
                <adec:decorative xmlns:adec="http://schemas.microsoft.com/office/drawing/2017/decorative" val="1"/>
              </a:ext>
            </a:extLst>
          </p:cNvPr>
          <p:cNvCxnSpPr>
            <a:cxnSpLocks/>
          </p:cNvCxnSpPr>
          <p:nvPr userDrawn="1"/>
        </p:nvCxnSpPr>
        <p:spPr>
          <a:xfrm flipH="1">
            <a:off x="670191" y="2160084"/>
            <a:ext cx="26507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2A6F0CA-0A69-92A7-71D7-54DD8B24ECB9}"/>
              </a:ext>
              <a:ext uri="{C183D7F6-B498-43B3-948B-1728B52AA6E4}">
                <adec:decorative xmlns:adec="http://schemas.microsoft.com/office/drawing/2017/decorative" val="1"/>
              </a:ext>
            </a:extLst>
          </p:cNvPr>
          <p:cNvCxnSpPr>
            <a:cxnSpLocks/>
          </p:cNvCxnSpPr>
          <p:nvPr userDrawn="1"/>
        </p:nvCxnSpPr>
        <p:spPr>
          <a:xfrm flipH="1">
            <a:off x="4591679" y="3381429"/>
            <a:ext cx="26507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1E03DD-A47B-70BE-0259-6976F5F28838}"/>
              </a:ext>
              <a:ext uri="{C183D7F6-B498-43B3-948B-1728B52AA6E4}">
                <adec:decorative xmlns:adec="http://schemas.microsoft.com/office/drawing/2017/decorative" val="1"/>
              </a:ext>
            </a:extLst>
          </p:cNvPr>
          <p:cNvCxnSpPr>
            <a:cxnSpLocks/>
          </p:cNvCxnSpPr>
          <p:nvPr userDrawn="1"/>
        </p:nvCxnSpPr>
        <p:spPr>
          <a:xfrm flipH="1">
            <a:off x="1970660" y="3381429"/>
            <a:ext cx="26507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65CBF5-8D14-2F85-AF20-B4EE23B180B2}"/>
              </a:ext>
              <a:ext uri="{C183D7F6-B498-43B3-948B-1728B52AA6E4}">
                <adec:decorative xmlns:adec="http://schemas.microsoft.com/office/drawing/2017/decorative" val="1"/>
              </a:ext>
            </a:extLst>
          </p:cNvPr>
          <p:cNvCxnSpPr>
            <a:cxnSpLocks/>
          </p:cNvCxnSpPr>
          <p:nvPr userDrawn="1"/>
        </p:nvCxnSpPr>
        <p:spPr>
          <a:xfrm flipH="1">
            <a:off x="9830330" y="3381429"/>
            <a:ext cx="26507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736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F0B1-5FBF-6F99-DA2D-C2AE165C78B8}"/>
              </a:ext>
            </a:extLst>
          </p:cNvPr>
          <p:cNvSpPr>
            <a:spLocks noGrp="1"/>
          </p:cNvSpPr>
          <p:nvPr>
            <p:ph type="title" hasCustomPrompt="1"/>
          </p:nvPr>
        </p:nvSpPr>
        <p:spPr>
          <a:xfrm>
            <a:off x="781622" y="281358"/>
            <a:ext cx="10643616" cy="914400"/>
          </a:xfrm>
        </p:spPr>
        <p:txBody>
          <a:bodyPr/>
          <a:lstStyle>
            <a:lvl1pPr>
              <a:defRPr cap="all" baseline="0"/>
            </a:lvl1pPr>
          </a:lstStyle>
          <a:p>
            <a:r>
              <a:rPr lang="en-US" b="0" dirty="0">
                <a:solidFill>
                  <a:schemeClr val="bg1"/>
                </a:solidFill>
              </a:rPr>
              <a:t>CLICK TO ADD TITLE</a:t>
            </a:r>
            <a:endParaRPr lang="en-US" dirty="0">
              <a:solidFill>
                <a:schemeClr val="bg1"/>
              </a:solidFill>
            </a:endParaRPr>
          </a:p>
        </p:txBody>
      </p:sp>
      <p:sp>
        <p:nvSpPr>
          <p:cNvPr id="23" name="Rectangle 22">
            <a:extLst>
              <a:ext uri="{FF2B5EF4-FFF2-40B4-BE49-F238E27FC236}">
                <a16:creationId xmlns:a16="http://schemas.microsoft.com/office/drawing/2014/main" id="{D19906B8-0130-4CE3-A402-AD14F694B174}"/>
              </a:ext>
              <a:ext uri="{C183D7F6-B498-43B3-948B-1728B52AA6E4}">
                <adec:decorative xmlns:adec="http://schemas.microsoft.com/office/drawing/2017/decorative" val="1"/>
              </a:ext>
            </a:extLst>
          </p:cNvPr>
          <p:cNvSpPr/>
          <p:nvPr userDrawn="1"/>
        </p:nvSpPr>
        <p:spPr>
          <a:xfrm>
            <a:off x="778764" y="1336981"/>
            <a:ext cx="10634472" cy="50752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B5DEA1F5-0E0B-B85B-D1EB-BEBCBED6E5B8}"/>
              </a:ext>
            </a:extLst>
          </p:cNvPr>
          <p:cNvSpPr>
            <a:spLocks noGrp="1"/>
          </p:cNvSpPr>
          <p:nvPr>
            <p:ph type="body" sz="quarter" idx="10" hasCustomPrompt="1"/>
          </p:nvPr>
        </p:nvSpPr>
        <p:spPr>
          <a:xfrm>
            <a:off x="1001222" y="161504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2" name="Text Placeholder 6">
            <a:extLst>
              <a:ext uri="{FF2B5EF4-FFF2-40B4-BE49-F238E27FC236}">
                <a16:creationId xmlns:a16="http://schemas.microsoft.com/office/drawing/2014/main" id="{0927EF45-A807-DB68-1EE5-226052417123}"/>
              </a:ext>
            </a:extLst>
          </p:cNvPr>
          <p:cNvSpPr>
            <a:spLocks noGrp="1"/>
          </p:cNvSpPr>
          <p:nvPr>
            <p:ph type="body" sz="quarter" idx="15" hasCustomPrompt="1"/>
          </p:nvPr>
        </p:nvSpPr>
        <p:spPr>
          <a:xfrm>
            <a:off x="1001222" y="2027575"/>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25" name="Text Placeholder 24">
            <a:extLst>
              <a:ext uri="{FF2B5EF4-FFF2-40B4-BE49-F238E27FC236}">
                <a16:creationId xmlns:a16="http://schemas.microsoft.com/office/drawing/2014/main" id="{D0FD1A64-5429-B203-D1FD-902607CD1A09}"/>
              </a:ext>
            </a:extLst>
          </p:cNvPr>
          <p:cNvSpPr>
            <a:spLocks noGrp="1"/>
          </p:cNvSpPr>
          <p:nvPr>
            <p:ph type="body" sz="quarter" idx="30" hasCustomPrompt="1"/>
          </p:nvPr>
        </p:nvSpPr>
        <p:spPr>
          <a:xfrm>
            <a:off x="812566" y="2560320"/>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6" name="Picture Placeholder 5">
            <a:extLst>
              <a:ext uri="{FF2B5EF4-FFF2-40B4-BE49-F238E27FC236}">
                <a16:creationId xmlns:a16="http://schemas.microsoft.com/office/drawing/2014/main" id="{A2EC95D5-1A0A-6660-B6C6-30CA65A39383}"/>
              </a:ext>
            </a:extLst>
          </p:cNvPr>
          <p:cNvSpPr>
            <a:spLocks noGrp="1"/>
          </p:cNvSpPr>
          <p:nvPr>
            <p:ph type="pic" sz="quarter" idx="25"/>
          </p:nvPr>
        </p:nvSpPr>
        <p:spPr>
          <a:xfrm>
            <a:off x="1502911" y="5518603"/>
            <a:ext cx="685800" cy="685800"/>
          </a:xfrm>
        </p:spPr>
        <p:txBody>
          <a:bodyPr>
            <a:normAutofit/>
          </a:bodyPr>
          <a:lstStyle>
            <a:lvl1pPr marL="0" indent="0" algn="ctr">
              <a:buNone/>
              <a:defRPr sz="1000"/>
            </a:lvl1pPr>
          </a:lstStyle>
          <a:p>
            <a:endParaRPr lang="en-US" dirty="0"/>
          </a:p>
        </p:txBody>
      </p:sp>
      <p:sp>
        <p:nvSpPr>
          <p:cNvPr id="8" name="Text Placeholder 6">
            <a:extLst>
              <a:ext uri="{FF2B5EF4-FFF2-40B4-BE49-F238E27FC236}">
                <a16:creationId xmlns:a16="http://schemas.microsoft.com/office/drawing/2014/main" id="{C99194BA-C71C-FB82-7058-42ECFE165A71}"/>
              </a:ext>
            </a:extLst>
          </p:cNvPr>
          <p:cNvSpPr>
            <a:spLocks noGrp="1"/>
          </p:cNvSpPr>
          <p:nvPr>
            <p:ph type="body" sz="quarter" idx="11" hasCustomPrompt="1"/>
          </p:nvPr>
        </p:nvSpPr>
        <p:spPr>
          <a:xfrm>
            <a:off x="3134822" y="161504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3" name="Text Placeholder 6">
            <a:extLst>
              <a:ext uri="{FF2B5EF4-FFF2-40B4-BE49-F238E27FC236}">
                <a16:creationId xmlns:a16="http://schemas.microsoft.com/office/drawing/2014/main" id="{1C9BA2BC-110F-DB84-10C1-221D101343C3}"/>
              </a:ext>
            </a:extLst>
          </p:cNvPr>
          <p:cNvSpPr>
            <a:spLocks noGrp="1"/>
          </p:cNvSpPr>
          <p:nvPr>
            <p:ph type="body" sz="quarter" idx="16" hasCustomPrompt="1"/>
          </p:nvPr>
        </p:nvSpPr>
        <p:spPr>
          <a:xfrm>
            <a:off x="3134822" y="2027575"/>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26" name="Text Placeholder 25">
            <a:extLst>
              <a:ext uri="{FF2B5EF4-FFF2-40B4-BE49-F238E27FC236}">
                <a16:creationId xmlns:a16="http://schemas.microsoft.com/office/drawing/2014/main" id="{7D9324C6-8649-EB3C-8916-E1EA3B89150F}"/>
              </a:ext>
            </a:extLst>
          </p:cNvPr>
          <p:cNvSpPr>
            <a:spLocks noGrp="1"/>
          </p:cNvSpPr>
          <p:nvPr>
            <p:ph type="body" sz="quarter" idx="31" hasCustomPrompt="1"/>
          </p:nvPr>
        </p:nvSpPr>
        <p:spPr>
          <a:xfrm>
            <a:off x="2937742" y="2560320"/>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28" name="Picture Placeholder 5">
            <a:extLst>
              <a:ext uri="{FF2B5EF4-FFF2-40B4-BE49-F238E27FC236}">
                <a16:creationId xmlns:a16="http://schemas.microsoft.com/office/drawing/2014/main" id="{FF90473A-C83D-5DEA-ED9A-7152AD2E5AFD}"/>
              </a:ext>
            </a:extLst>
          </p:cNvPr>
          <p:cNvSpPr>
            <a:spLocks noGrp="1"/>
          </p:cNvSpPr>
          <p:nvPr>
            <p:ph type="pic" sz="quarter" idx="26"/>
          </p:nvPr>
        </p:nvSpPr>
        <p:spPr>
          <a:xfrm>
            <a:off x="3639654" y="5518603"/>
            <a:ext cx="685800" cy="685800"/>
          </a:xfrm>
        </p:spPr>
        <p:txBody>
          <a:bodyPr>
            <a:normAutofit/>
          </a:bodyPr>
          <a:lstStyle>
            <a:lvl1pPr marL="0" indent="0" algn="ctr">
              <a:buNone/>
              <a:defRPr sz="1000"/>
            </a:lvl1pPr>
          </a:lstStyle>
          <a:p>
            <a:endParaRPr lang="en-US" dirty="0"/>
          </a:p>
        </p:txBody>
      </p:sp>
      <p:sp>
        <p:nvSpPr>
          <p:cNvPr id="9" name="Text Placeholder 6">
            <a:extLst>
              <a:ext uri="{FF2B5EF4-FFF2-40B4-BE49-F238E27FC236}">
                <a16:creationId xmlns:a16="http://schemas.microsoft.com/office/drawing/2014/main" id="{3E9B7D98-8661-78D4-B906-E82F8AA1DBF2}"/>
              </a:ext>
            </a:extLst>
          </p:cNvPr>
          <p:cNvSpPr>
            <a:spLocks noGrp="1"/>
          </p:cNvSpPr>
          <p:nvPr>
            <p:ph type="body" sz="quarter" idx="12" hasCustomPrompt="1"/>
          </p:nvPr>
        </p:nvSpPr>
        <p:spPr>
          <a:xfrm>
            <a:off x="5266287" y="161504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4" name="Text Placeholder 6">
            <a:extLst>
              <a:ext uri="{FF2B5EF4-FFF2-40B4-BE49-F238E27FC236}">
                <a16:creationId xmlns:a16="http://schemas.microsoft.com/office/drawing/2014/main" id="{42B64643-487D-62DA-ED87-8BFFC06F474A}"/>
              </a:ext>
            </a:extLst>
          </p:cNvPr>
          <p:cNvSpPr>
            <a:spLocks noGrp="1"/>
          </p:cNvSpPr>
          <p:nvPr>
            <p:ph type="body" sz="quarter" idx="17" hasCustomPrompt="1"/>
          </p:nvPr>
        </p:nvSpPr>
        <p:spPr>
          <a:xfrm>
            <a:off x="5266287" y="2027575"/>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27" name="Text Placeholder 26">
            <a:extLst>
              <a:ext uri="{FF2B5EF4-FFF2-40B4-BE49-F238E27FC236}">
                <a16:creationId xmlns:a16="http://schemas.microsoft.com/office/drawing/2014/main" id="{4179D1CF-4097-FC8C-51C1-CE6ECEE017BD}"/>
              </a:ext>
            </a:extLst>
          </p:cNvPr>
          <p:cNvSpPr>
            <a:spLocks noGrp="1"/>
          </p:cNvSpPr>
          <p:nvPr>
            <p:ph type="body" sz="quarter" idx="32" hasCustomPrompt="1"/>
          </p:nvPr>
        </p:nvSpPr>
        <p:spPr>
          <a:xfrm>
            <a:off x="5062918" y="2560320"/>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29" name="Picture Placeholder 5">
            <a:extLst>
              <a:ext uri="{FF2B5EF4-FFF2-40B4-BE49-F238E27FC236}">
                <a16:creationId xmlns:a16="http://schemas.microsoft.com/office/drawing/2014/main" id="{022FCC6D-3088-C2FB-FC8F-E636A7F53A13}"/>
              </a:ext>
            </a:extLst>
          </p:cNvPr>
          <p:cNvSpPr>
            <a:spLocks noGrp="1"/>
          </p:cNvSpPr>
          <p:nvPr>
            <p:ph type="pic" sz="quarter" idx="27"/>
          </p:nvPr>
        </p:nvSpPr>
        <p:spPr>
          <a:xfrm>
            <a:off x="5748335" y="5518603"/>
            <a:ext cx="685800" cy="685800"/>
          </a:xfrm>
        </p:spPr>
        <p:txBody>
          <a:bodyPr>
            <a:normAutofit/>
          </a:bodyPr>
          <a:lstStyle>
            <a:lvl1pPr marL="0" indent="0" algn="ctr">
              <a:buNone/>
              <a:defRPr sz="1000"/>
            </a:lvl1pPr>
          </a:lstStyle>
          <a:p>
            <a:endParaRPr lang="en-US" dirty="0"/>
          </a:p>
        </p:txBody>
      </p:sp>
      <p:sp>
        <p:nvSpPr>
          <p:cNvPr id="10" name="Text Placeholder 6">
            <a:extLst>
              <a:ext uri="{FF2B5EF4-FFF2-40B4-BE49-F238E27FC236}">
                <a16:creationId xmlns:a16="http://schemas.microsoft.com/office/drawing/2014/main" id="{4D3EA25A-8DAD-D356-C0BA-9C67D9A4279F}"/>
              </a:ext>
            </a:extLst>
          </p:cNvPr>
          <p:cNvSpPr>
            <a:spLocks noGrp="1"/>
          </p:cNvSpPr>
          <p:nvPr>
            <p:ph type="body" sz="quarter" idx="13" hasCustomPrompt="1"/>
          </p:nvPr>
        </p:nvSpPr>
        <p:spPr>
          <a:xfrm>
            <a:off x="7359247" y="161504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5" name="Text Placeholder 6">
            <a:extLst>
              <a:ext uri="{FF2B5EF4-FFF2-40B4-BE49-F238E27FC236}">
                <a16:creationId xmlns:a16="http://schemas.microsoft.com/office/drawing/2014/main" id="{3BB83F7C-5495-8D46-6D74-3F64F38469B4}"/>
              </a:ext>
            </a:extLst>
          </p:cNvPr>
          <p:cNvSpPr>
            <a:spLocks noGrp="1"/>
          </p:cNvSpPr>
          <p:nvPr>
            <p:ph type="body" sz="quarter" idx="18" hasCustomPrompt="1"/>
          </p:nvPr>
        </p:nvSpPr>
        <p:spPr>
          <a:xfrm>
            <a:off x="7359247" y="2027575"/>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32" name="Text Placeholder 31">
            <a:extLst>
              <a:ext uri="{FF2B5EF4-FFF2-40B4-BE49-F238E27FC236}">
                <a16:creationId xmlns:a16="http://schemas.microsoft.com/office/drawing/2014/main" id="{6806C076-7B20-8C54-8D7C-15B7E32E8B60}"/>
              </a:ext>
            </a:extLst>
          </p:cNvPr>
          <p:cNvSpPr>
            <a:spLocks noGrp="1"/>
          </p:cNvSpPr>
          <p:nvPr>
            <p:ph type="body" sz="quarter" idx="33" hasCustomPrompt="1"/>
          </p:nvPr>
        </p:nvSpPr>
        <p:spPr>
          <a:xfrm>
            <a:off x="7188094" y="2560320"/>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30" name="Picture Placeholder 5">
            <a:extLst>
              <a:ext uri="{FF2B5EF4-FFF2-40B4-BE49-F238E27FC236}">
                <a16:creationId xmlns:a16="http://schemas.microsoft.com/office/drawing/2014/main" id="{3F3E8A8F-E827-C446-AF20-B093FE645711}"/>
              </a:ext>
            </a:extLst>
          </p:cNvPr>
          <p:cNvSpPr>
            <a:spLocks noGrp="1"/>
          </p:cNvSpPr>
          <p:nvPr>
            <p:ph type="pic" sz="quarter" idx="28"/>
          </p:nvPr>
        </p:nvSpPr>
        <p:spPr>
          <a:xfrm>
            <a:off x="7732677" y="5518603"/>
            <a:ext cx="685800" cy="685800"/>
          </a:xfrm>
        </p:spPr>
        <p:txBody>
          <a:bodyPr>
            <a:normAutofit/>
          </a:bodyPr>
          <a:lstStyle>
            <a:lvl1pPr marL="0" indent="0" algn="ctr">
              <a:buNone/>
              <a:defRPr sz="1000"/>
            </a:lvl1pPr>
          </a:lstStyle>
          <a:p>
            <a:endParaRPr lang="en-US" dirty="0"/>
          </a:p>
        </p:txBody>
      </p:sp>
      <p:sp>
        <p:nvSpPr>
          <p:cNvPr id="11" name="Text Placeholder 6">
            <a:extLst>
              <a:ext uri="{FF2B5EF4-FFF2-40B4-BE49-F238E27FC236}">
                <a16:creationId xmlns:a16="http://schemas.microsoft.com/office/drawing/2014/main" id="{9926F0D6-3D6F-CF88-7E9C-73E88C5C4B26}"/>
              </a:ext>
            </a:extLst>
          </p:cNvPr>
          <p:cNvSpPr>
            <a:spLocks noGrp="1"/>
          </p:cNvSpPr>
          <p:nvPr>
            <p:ph type="body" sz="quarter" idx="14" hasCustomPrompt="1"/>
          </p:nvPr>
        </p:nvSpPr>
        <p:spPr>
          <a:xfrm>
            <a:off x="9492068" y="1615044"/>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16" name="Text Placeholder 6">
            <a:extLst>
              <a:ext uri="{FF2B5EF4-FFF2-40B4-BE49-F238E27FC236}">
                <a16:creationId xmlns:a16="http://schemas.microsoft.com/office/drawing/2014/main" id="{A285DCD4-48AB-6937-6F44-D27E776530CD}"/>
              </a:ext>
            </a:extLst>
          </p:cNvPr>
          <p:cNvSpPr>
            <a:spLocks noGrp="1"/>
          </p:cNvSpPr>
          <p:nvPr>
            <p:ph type="body" sz="quarter" idx="19" hasCustomPrompt="1"/>
          </p:nvPr>
        </p:nvSpPr>
        <p:spPr>
          <a:xfrm>
            <a:off x="9492068" y="2027575"/>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33" name="Text Placeholder 32">
            <a:extLst>
              <a:ext uri="{FF2B5EF4-FFF2-40B4-BE49-F238E27FC236}">
                <a16:creationId xmlns:a16="http://schemas.microsoft.com/office/drawing/2014/main" id="{8550EAA6-FAF3-B60B-E55B-E2D09B5B32C7}"/>
              </a:ext>
            </a:extLst>
          </p:cNvPr>
          <p:cNvSpPr>
            <a:spLocks noGrp="1"/>
          </p:cNvSpPr>
          <p:nvPr>
            <p:ph type="body" sz="quarter" idx="34" hasCustomPrompt="1"/>
          </p:nvPr>
        </p:nvSpPr>
        <p:spPr>
          <a:xfrm>
            <a:off x="9313268" y="2560320"/>
            <a:ext cx="2066101" cy="270439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92608" tIns="82296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31" name="Picture Placeholder 5">
            <a:extLst>
              <a:ext uri="{FF2B5EF4-FFF2-40B4-BE49-F238E27FC236}">
                <a16:creationId xmlns:a16="http://schemas.microsoft.com/office/drawing/2014/main" id="{BF1B1D02-C803-3AEC-B070-F54F61C0ED50}"/>
              </a:ext>
            </a:extLst>
          </p:cNvPr>
          <p:cNvSpPr>
            <a:spLocks noGrp="1"/>
          </p:cNvSpPr>
          <p:nvPr>
            <p:ph type="pic" sz="quarter" idx="29"/>
          </p:nvPr>
        </p:nvSpPr>
        <p:spPr>
          <a:xfrm>
            <a:off x="9986020" y="5518603"/>
            <a:ext cx="685800" cy="685800"/>
          </a:xfrm>
        </p:spPr>
        <p:txBody>
          <a:bodyPr>
            <a:normAutofit/>
          </a:bodyPr>
          <a:lstStyle>
            <a:lvl1pPr marL="0" indent="0" algn="ctr">
              <a:buNone/>
              <a:defRPr sz="1000"/>
            </a:lvl1pPr>
          </a:lstStyle>
          <a:p>
            <a:endParaRPr lang="en-US" dirty="0"/>
          </a:p>
        </p:txBody>
      </p:sp>
      <p:cxnSp>
        <p:nvCxnSpPr>
          <p:cNvPr id="3" name="Straight Connector 2">
            <a:extLst>
              <a:ext uri="{FF2B5EF4-FFF2-40B4-BE49-F238E27FC236}">
                <a16:creationId xmlns:a16="http://schemas.microsoft.com/office/drawing/2014/main" id="{73030AAA-2CDD-F298-9062-1132B681919B}"/>
              </a:ext>
              <a:ext uri="{C183D7F6-B498-43B3-948B-1728B52AA6E4}">
                <adec:decorative xmlns:adec="http://schemas.microsoft.com/office/drawing/2017/decorative" val="1"/>
              </a:ext>
            </a:extLst>
          </p:cNvPr>
          <p:cNvCxnSpPr>
            <a:cxnSpLocks/>
          </p:cNvCxnSpPr>
          <p:nvPr userDrawn="1"/>
        </p:nvCxnSpPr>
        <p:spPr>
          <a:xfrm>
            <a:off x="2920510" y="1343405"/>
            <a:ext cx="0" cy="5062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46D0763-9E6E-FF42-0267-56F3338C0975}"/>
              </a:ext>
              <a:ext uri="{C183D7F6-B498-43B3-948B-1728B52AA6E4}">
                <adec:decorative xmlns:adec="http://schemas.microsoft.com/office/drawing/2017/decorative" val="1"/>
              </a:ext>
            </a:extLst>
          </p:cNvPr>
          <p:cNvCxnSpPr>
            <a:cxnSpLocks/>
          </p:cNvCxnSpPr>
          <p:nvPr userDrawn="1"/>
        </p:nvCxnSpPr>
        <p:spPr>
          <a:xfrm>
            <a:off x="7163612" y="1343405"/>
            <a:ext cx="0" cy="5062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F6EBB92-E236-06E9-FC5C-300CD3E9807D}"/>
              </a:ext>
              <a:ext uri="{C183D7F6-B498-43B3-948B-1728B52AA6E4}">
                <adec:decorative xmlns:adec="http://schemas.microsoft.com/office/drawing/2017/decorative" val="1"/>
              </a:ext>
            </a:extLst>
          </p:cNvPr>
          <p:cNvCxnSpPr>
            <a:cxnSpLocks/>
          </p:cNvCxnSpPr>
          <p:nvPr userDrawn="1"/>
        </p:nvCxnSpPr>
        <p:spPr>
          <a:xfrm>
            <a:off x="9284367" y="1343405"/>
            <a:ext cx="0" cy="5062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9919DC-1013-927F-4E81-1EBFB7517122}"/>
              </a:ext>
              <a:ext uri="{C183D7F6-B498-43B3-948B-1728B52AA6E4}">
                <adec:decorative xmlns:adec="http://schemas.microsoft.com/office/drawing/2017/decorative" val="1"/>
              </a:ext>
            </a:extLst>
          </p:cNvPr>
          <p:cNvCxnSpPr>
            <a:cxnSpLocks/>
          </p:cNvCxnSpPr>
          <p:nvPr userDrawn="1"/>
        </p:nvCxnSpPr>
        <p:spPr>
          <a:xfrm>
            <a:off x="5044452" y="1343405"/>
            <a:ext cx="0" cy="5062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2CFA93D-825C-5D1C-6391-7C5F1C82D4B0}"/>
              </a:ext>
              <a:ext uri="{C183D7F6-B498-43B3-948B-1728B52AA6E4}">
                <adec:decorative xmlns:adec="http://schemas.microsoft.com/office/drawing/2017/decorative" val="1"/>
              </a:ext>
            </a:extLst>
          </p:cNvPr>
          <p:cNvCxnSpPr/>
          <p:nvPr userDrawn="1"/>
        </p:nvCxnSpPr>
        <p:spPr>
          <a:xfrm flipV="1">
            <a:off x="769620" y="5399391"/>
            <a:ext cx="106436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86299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martAr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F0B1-5FBF-6F99-DA2D-C2AE165C78B8}"/>
              </a:ext>
            </a:extLst>
          </p:cNvPr>
          <p:cNvSpPr>
            <a:spLocks noGrp="1"/>
          </p:cNvSpPr>
          <p:nvPr>
            <p:ph type="title" hasCustomPrompt="1"/>
          </p:nvPr>
        </p:nvSpPr>
        <p:spPr>
          <a:xfrm>
            <a:off x="781622" y="281358"/>
            <a:ext cx="10643616" cy="914400"/>
          </a:xfrm>
        </p:spPr>
        <p:txBody>
          <a:bodyPr/>
          <a:lstStyle>
            <a:lvl1pPr>
              <a:defRPr cap="all" baseline="0"/>
            </a:lvl1pPr>
          </a:lstStyle>
          <a:p>
            <a:r>
              <a:rPr lang="en-US" b="0" dirty="0">
                <a:solidFill>
                  <a:schemeClr val="bg1"/>
                </a:solidFill>
              </a:rPr>
              <a:t>CLICK TO ADD TITLE</a:t>
            </a:r>
            <a:endParaRPr lang="en-US" dirty="0">
              <a:solidFill>
                <a:schemeClr val="bg1"/>
              </a:solidFill>
            </a:endParaRPr>
          </a:p>
        </p:txBody>
      </p:sp>
      <p:sp>
        <p:nvSpPr>
          <p:cNvPr id="6" name="SmartArt Placeholder 5">
            <a:extLst>
              <a:ext uri="{FF2B5EF4-FFF2-40B4-BE49-F238E27FC236}">
                <a16:creationId xmlns:a16="http://schemas.microsoft.com/office/drawing/2014/main" id="{88D67B3A-7763-7946-C85A-D14F3AC99EFB}"/>
              </a:ext>
            </a:extLst>
          </p:cNvPr>
          <p:cNvSpPr>
            <a:spLocks noGrp="1"/>
          </p:cNvSpPr>
          <p:nvPr>
            <p:ph type="dgm" sz="quarter" idx="10"/>
          </p:nvPr>
        </p:nvSpPr>
        <p:spPr>
          <a:xfrm>
            <a:off x="800100" y="1195388"/>
            <a:ext cx="10591800" cy="5083175"/>
          </a:xfrm>
          <a:ln w="19050">
            <a:noFill/>
          </a:ln>
        </p:spPr>
        <p:txBody>
          <a:bodyPr/>
          <a:lstStyle>
            <a:lvl1pPr marL="0" indent="0" algn="ctr">
              <a:buNone/>
              <a:defRPr/>
            </a:lvl1pPr>
          </a:lstStyle>
          <a:p>
            <a:endParaRPr lang="en-US" dirty="0"/>
          </a:p>
        </p:txBody>
      </p:sp>
      <p:sp>
        <p:nvSpPr>
          <p:cNvPr id="7" name="Text Placeholder 6">
            <a:extLst>
              <a:ext uri="{FF2B5EF4-FFF2-40B4-BE49-F238E27FC236}">
                <a16:creationId xmlns:a16="http://schemas.microsoft.com/office/drawing/2014/main" id="{11E0B3DD-01F4-FA08-2C93-4F4AC2329837}"/>
              </a:ext>
            </a:extLst>
          </p:cNvPr>
          <p:cNvSpPr>
            <a:spLocks noGrp="1"/>
          </p:cNvSpPr>
          <p:nvPr>
            <p:ph type="body" sz="quarter" idx="15" hasCustomPrompt="1"/>
          </p:nvPr>
        </p:nvSpPr>
        <p:spPr>
          <a:xfrm>
            <a:off x="2864841" y="1729157"/>
            <a:ext cx="685800" cy="685800"/>
          </a:xfrm>
          <a:prstGeom prst="ellipse">
            <a:avLst/>
          </a:prstGeom>
          <a:solidFill>
            <a:schemeClr val="tx1">
              <a:lumMod val="75000"/>
              <a:lumOff val="25000"/>
            </a:schemeClr>
          </a:solidFill>
          <a:ln w="25400">
            <a:solidFill>
              <a:schemeClr val="tx1">
                <a:lumMod val="75000"/>
                <a:lumOff val="25000"/>
              </a:schemeClr>
            </a:solidFill>
          </a:ln>
        </p:spPr>
        <p:txBody>
          <a:bodyPr lIns="0" tIns="0" rIns="0" bIns="0" anchor="ctr">
            <a:noAutofit/>
          </a:bodyPr>
          <a:lstStyle>
            <a:lvl1pPr marL="0" indent="0" algn="ctr">
              <a:lnSpc>
                <a:spcPct val="100000"/>
              </a:lnSpc>
              <a:spcBef>
                <a:spcPts val="0"/>
              </a:spcBef>
              <a:buNone/>
              <a:defRPr sz="3800" b="0">
                <a:solidFill>
                  <a:schemeClr val="accent1"/>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
        <p:nvSpPr>
          <p:cNvPr id="11" name="Text Placeholder 6">
            <a:extLst>
              <a:ext uri="{FF2B5EF4-FFF2-40B4-BE49-F238E27FC236}">
                <a16:creationId xmlns:a16="http://schemas.microsoft.com/office/drawing/2014/main" id="{BF56F623-4FDE-B4E0-5A66-17B29BEA109E}"/>
              </a:ext>
            </a:extLst>
          </p:cNvPr>
          <p:cNvSpPr>
            <a:spLocks noGrp="1"/>
          </p:cNvSpPr>
          <p:nvPr>
            <p:ph type="body" sz="quarter" idx="16" hasCustomPrompt="1"/>
          </p:nvPr>
        </p:nvSpPr>
        <p:spPr>
          <a:xfrm>
            <a:off x="2886612" y="3439886"/>
            <a:ext cx="685800" cy="685800"/>
          </a:xfrm>
          <a:prstGeom prst="ellipse">
            <a:avLst/>
          </a:prstGeom>
          <a:solidFill>
            <a:schemeClr val="tx1">
              <a:lumMod val="75000"/>
              <a:lumOff val="25000"/>
            </a:schemeClr>
          </a:solidFill>
          <a:ln w="25400">
            <a:solidFill>
              <a:schemeClr val="tx1">
                <a:lumMod val="75000"/>
                <a:lumOff val="25000"/>
              </a:schemeClr>
            </a:solidFill>
          </a:ln>
        </p:spPr>
        <p:txBody>
          <a:bodyPr lIns="0" tIns="0" rIns="0" bIns="0" anchor="ctr">
            <a:noAutofit/>
          </a:bodyPr>
          <a:lstStyle>
            <a:lvl1pPr marL="0" indent="0" algn="ctr">
              <a:lnSpc>
                <a:spcPct val="100000"/>
              </a:lnSpc>
              <a:spcBef>
                <a:spcPts val="0"/>
              </a:spcBef>
              <a:buNone/>
              <a:defRPr sz="3800" b="0">
                <a:solidFill>
                  <a:schemeClr val="accent2"/>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
        <p:nvSpPr>
          <p:cNvPr id="16" name="Text Placeholder 6">
            <a:extLst>
              <a:ext uri="{FF2B5EF4-FFF2-40B4-BE49-F238E27FC236}">
                <a16:creationId xmlns:a16="http://schemas.microsoft.com/office/drawing/2014/main" id="{C94380A0-C940-A82F-E9C8-F63EF03D8914}"/>
              </a:ext>
            </a:extLst>
          </p:cNvPr>
          <p:cNvSpPr>
            <a:spLocks noGrp="1"/>
          </p:cNvSpPr>
          <p:nvPr>
            <p:ph type="body" sz="quarter" idx="17" hasCustomPrompt="1"/>
          </p:nvPr>
        </p:nvSpPr>
        <p:spPr>
          <a:xfrm>
            <a:off x="2867511" y="5128843"/>
            <a:ext cx="685800" cy="685800"/>
          </a:xfrm>
          <a:prstGeom prst="ellipse">
            <a:avLst/>
          </a:prstGeom>
          <a:solidFill>
            <a:schemeClr val="tx1">
              <a:lumMod val="75000"/>
              <a:lumOff val="25000"/>
            </a:schemeClr>
          </a:solidFill>
          <a:ln w="25400">
            <a:solidFill>
              <a:schemeClr val="tx1">
                <a:lumMod val="75000"/>
                <a:lumOff val="25000"/>
              </a:schemeClr>
            </a:solidFill>
          </a:ln>
        </p:spPr>
        <p:txBody>
          <a:bodyPr lIns="0" tIns="0" rIns="0" bIns="0" anchor="ctr">
            <a:noAutofit/>
          </a:bodyPr>
          <a:lstStyle>
            <a:lvl1pPr marL="0" indent="0" algn="ctr">
              <a:lnSpc>
                <a:spcPct val="100000"/>
              </a:lnSpc>
              <a:spcBef>
                <a:spcPts val="0"/>
              </a:spcBef>
              <a:buNone/>
              <a:defRPr sz="3800" b="0">
                <a:solidFill>
                  <a:schemeClr val="accent4"/>
                </a:solidFill>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a:t>
            </a:r>
          </a:p>
        </p:txBody>
      </p:sp>
    </p:spTree>
    <p:extLst>
      <p:ext uri="{BB962C8B-B14F-4D97-AF65-F5344CB8AC3E}">
        <p14:creationId xmlns:p14="http://schemas.microsoft.com/office/powerpoint/2010/main" val="1117297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lestones">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F0B1-5FBF-6F99-DA2D-C2AE165C78B8}"/>
              </a:ext>
            </a:extLst>
          </p:cNvPr>
          <p:cNvSpPr>
            <a:spLocks noGrp="1"/>
          </p:cNvSpPr>
          <p:nvPr>
            <p:ph type="title" hasCustomPrompt="1"/>
          </p:nvPr>
        </p:nvSpPr>
        <p:spPr>
          <a:xfrm>
            <a:off x="781622" y="281358"/>
            <a:ext cx="10643616" cy="914400"/>
          </a:xfrm>
        </p:spPr>
        <p:txBody>
          <a:bodyPr/>
          <a:lstStyle>
            <a:lvl1pPr>
              <a:defRPr cap="all" baseline="0"/>
            </a:lvl1pPr>
          </a:lstStyle>
          <a:p>
            <a:r>
              <a:rPr lang="en-US" b="0" dirty="0">
                <a:solidFill>
                  <a:schemeClr val="bg1"/>
                </a:solidFill>
              </a:rPr>
              <a:t>CLICK TO ADD TITLE</a:t>
            </a:r>
            <a:endParaRPr lang="en-US" dirty="0">
              <a:solidFill>
                <a:schemeClr val="bg1"/>
              </a:solidFill>
            </a:endParaRPr>
          </a:p>
        </p:txBody>
      </p:sp>
      <p:cxnSp>
        <p:nvCxnSpPr>
          <p:cNvPr id="3" name="Straight Connector 2">
            <a:extLst>
              <a:ext uri="{FF2B5EF4-FFF2-40B4-BE49-F238E27FC236}">
                <a16:creationId xmlns:a16="http://schemas.microsoft.com/office/drawing/2014/main" id="{2FFF060A-09C6-5B83-D598-922FBC00B35B}"/>
              </a:ext>
              <a:ext uri="{C183D7F6-B498-43B3-948B-1728B52AA6E4}">
                <adec:decorative xmlns:adec="http://schemas.microsoft.com/office/drawing/2017/decorative" val="1"/>
              </a:ext>
            </a:extLst>
          </p:cNvPr>
          <p:cNvCxnSpPr>
            <a:cxnSpLocks/>
          </p:cNvCxnSpPr>
          <p:nvPr userDrawn="1"/>
        </p:nvCxnSpPr>
        <p:spPr>
          <a:xfrm>
            <a:off x="3210291" y="3288744"/>
            <a:ext cx="40962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67118EA-0679-56DB-30AA-15366D841B28}"/>
              </a:ext>
              <a:ext uri="{C183D7F6-B498-43B3-948B-1728B52AA6E4}">
                <adec:decorative xmlns:adec="http://schemas.microsoft.com/office/drawing/2017/decorative" val="1"/>
              </a:ext>
            </a:extLst>
          </p:cNvPr>
          <p:cNvCxnSpPr>
            <a:cxnSpLocks/>
          </p:cNvCxnSpPr>
          <p:nvPr userDrawn="1"/>
        </p:nvCxnSpPr>
        <p:spPr>
          <a:xfrm>
            <a:off x="5831055" y="3288744"/>
            <a:ext cx="40962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7D4C26-298D-B369-3923-22B4E0751783}"/>
              </a:ext>
              <a:ext uri="{C183D7F6-B498-43B3-948B-1728B52AA6E4}">
                <adec:decorative xmlns:adec="http://schemas.microsoft.com/office/drawing/2017/decorative" val="1"/>
              </a:ext>
            </a:extLst>
          </p:cNvPr>
          <p:cNvCxnSpPr>
            <a:cxnSpLocks/>
          </p:cNvCxnSpPr>
          <p:nvPr userDrawn="1"/>
        </p:nvCxnSpPr>
        <p:spPr>
          <a:xfrm>
            <a:off x="8436924" y="3288744"/>
            <a:ext cx="40962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524A62-C119-A675-F4F4-B43997BF7414}"/>
              </a:ext>
              <a:ext uri="{C183D7F6-B498-43B3-948B-1728B52AA6E4}">
                <adec:decorative xmlns:adec="http://schemas.microsoft.com/office/drawing/2017/decorative" val="1"/>
              </a:ext>
            </a:extLst>
          </p:cNvPr>
          <p:cNvCxnSpPr>
            <a:cxnSpLocks/>
          </p:cNvCxnSpPr>
          <p:nvPr userDrawn="1"/>
        </p:nvCxnSpPr>
        <p:spPr>
          <a:xfrm>
            <a:off x="597628" y="3288744"/>
            <a:ext cx="409625"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3F9D051-5615-6520-C9FE-2194E5F47661}"/>
              </a:ext>
            </a:extLst>
          </p:cNvPr>
          <p:cNvSpPr>
            <a:spLocks noGrp="1"/>
          </p:cNvSpPr>
          <p:nvPr>
            <p:ph type="body" sz="quarter" idx="10" hasCustomPrompt="1"/>
          </p:nvPr>
        </p:nvSpPr>
        <p:spPr>
          <a:xfrm>
            <a:off x="1134794" y="2539927"/>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4" name="Text Placeholder 6">
            <a:extLst>
              <a:ext uri="{FF2B5EF4-FFF2-40B4-BE49-F238E27FC236}">
                <a16:creationId xmlns:a16="http://schemas.microsoft.com/office/drawing/2014/main" id="{2D33364F-212C-47CD-61DB-B968966244FA}"/>
              </a:ext>
            </a:extLst>
          </p:cNvPr>
          <p:cNvSpPr>
            <a:spLocks noGrp="1"/>
          </p:cNvSpPr>
          <p:nvPr>
            <p:ph type="body" sz="quarter" idx="15" hasCustomPrompt="1"/>
          </p:nvPr>
        </p:nvSpPr>
        <p:spPr>
          <a:xfrm>
            <a:off x="1134794" y="2952861"/>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19" name="Text Placeholder 18">
            <a:extLst>
              <a:ext uri="{FF2B5EF4-FFF2-40B4-BE49-F238E27FC236}">
                <a16:creationId xmlns:a16="http://schemas.microsoft.com/office/drawing/2014/main" id="{B1A2BC30-6C99-2F27-33C0-75369E2DB4B6}"/>
              </a:ext>
            </a:extLst>
          </p:cNvPr>
          <p:cNvSpPr>
            <a:spLocks noGrp="1"/>
          </p:cNvSpPr>
          <p:nvPr>
            <p:ph type="body" sz="quarter" idx="30" hasCustomPrompt="1"/>
          </p:nvPr>
        </p:nvSpPr>
        <p:spPr>
          <a:xfrm>
            <a:off x="823854" y="3465576"/>
            <a:ext cx="2551176" cy="212081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21" name="Text Placeholder 6">
            <a:extLst>
              <a:ext uri="{FF2B5EF4-FFF2-40B4-BE49-F238E27FC236}">
                <a16:creationId xmlns:a16="http://schemas.microsoft.com/office/drawing/2014/main" id="{CC9A1613-1BBF-BD90-BEEE-BD897E949767}"/>
              </a:ext>
            </a:extLst>
          </p:cNvPr>
          <p:cNvSpPr>
            <a:spLocks noGrp="1"/>
          </p:cNvSpPr>
          <p:nvPr>
            <p:ph type="body" sz="quarter" idx="11" hasCustomPrompt="1"/>
          </p:nvPr>
        </p:nvSpPr>
        <p:spPr>
          <a:xfrm>
            <a:off x="3721846" y="2539927"/>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5" name="Text Placeholder 6">
            <a:extLst>
              <a:ext uri="{FF2B5EF4-FFF2-40B4-BE49-F238E27FC236}">
                <a16:creationId xmlns:a16="http://schemas.microsoft.com/office/drawing/2014/main" id="{5304FCD1-A30E-46B1-D7C8-DE1BE7FFAE8E}"/>
              </a:ext>
            </a:extLst>
          </p:cNvPr>
          <p:cNvSpPr>
            <a:spLocks noGrp="1"/>
          </p:cNvSpPr>
          <p:nvPr>
            <p:ph type="body" sz="quarter" idx="16" hasCustomPrompt="1"/>
          </p:nvPr>
        </p:nvSpPr>
        <p:spPr>
          <a:xfrm>
            <a:off x="3721846" y="2952861"/>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20" name="Text Placeholder 19">
            <a:extLst>
              <a:ext uri="{FF2B5EF4-FFF2-40B4-BE49-F238E27FC236}">
                <a16:creationId xmlns:a16="http://schemas.microsoft.com/office/drawing/2014/main" id="{2D540769-785D-73F3-BFE4-6B3BD5E50731}"/>
              </a:ext>
            </a:extLst>
          </p:cNvPr>
          <p:cNvSpPr>
            <a:spLocks noGrp="1"/>
          </p:cNvSpPr>
          <p:nvPr>
            <p:ph type="body" sz="quarter" idx="31" hasCustomPrompt="1"/>
          </p:nvPr>
        </p:nvSpPr>
        <p:spPr>
          <a:xfrm>
            <a:off x="3437341" y="3465576"/>
            <a:ext cx="2551176" cy="212081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22" name="Text Placeholder 6">
            <a:extLst>
              <a:ext uri="{FF2B5EF4-FFF2-40B4-BE49-F238E27FC236}">
                <a16:creationId xmlns:a16="http://schemas.microsoft.com/office/drawing/2014/main" id="{4B3A9FF4-06B5-103D-E04A-59C091EC5AE9}"/>
              </a:ext>
            </a:extLst>
          </p:cNvPr>
          <p:cNvSpPr>
            <a:spLocks noGrp="1"/>
          </p:cNvSpPr>
          <p:nvPr>
            <p:ph type="body" sz="quarter" idx="12" hasCustomPrompt="1"/>
          </p:nvPr>
        </p:nvSpPr>
        <p:spPr>
          <a:xfrm>
            <a:off x="6338699" y="2539927"/>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6" name="Text Placeholder 6">
            <a:extLst>
              <a:ext uri="{FF2B5EF4-FFF2-40B4-BE49-F238E27FC236}">
                <a16:creationId xmlns:a16="http://schemas.microsoft.com/office/drawing/2014/main" id="{D86C2B1E-2069-E1E8-1D55-F06FEC402540}"/>
              </a:ext>
            </a:extLst>
          </p:cNvPr>
          <p:cNvSpPr>
            <a:spLocks noGrp="1"/>
          </p:cNvSpPr>
          <p:nvPr>
            <p:ph type="body" sz="quarter" idx="17" hasCustomPrompt="1"/>
          </p:nvPr>
        </p:nvSpPr>
        <p:spPr>
          <a:xfrm>
            <a:off x="6338699" y="2952861"/>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30" name="Text Placeholder 29">
            <a:extLst>
              <a:ext uri="{FF2B5EF4-FFF2-40B4-BE49-F238E27FC236}">
                <a16:creationId xmlns:a16="http://schemas.microsoft.com/office/drawing/2014/main" id="{28F6B4AA-751C-B5D8-6672-3774E22E3497}"/>
              </a:ext>
            </a:extLst>
          </p:cNvPr>
          <p:cNvSpPr>
            <a:spLocks noGrp="1"/>
          </p:cNvSpPr>
          <p:nvPr>
            <p:ph type="body" sz="quarter" idx="32" hasCustomPrompt="1"/>
          </p:nvPr>
        </p:nvSpPr>
        <p:spPr>
          <a:xfrm>
            <a:off x="6050828" y="3465576"/>
            <a:ext cx="2551176" cy="212081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23" name="Text Placeholder 6">
            <a:extLst>
              <a:ext uri="{FF2B5EF4-FFF2-40B4-BE49-F238E27FC236}">
                <a16:creationId xmlns:a16="http://schemas.microsoft.com/office/drawing/2014/main" id="{4AE3F56D-0C35-24AD-243F-104C2FD0A1D8}"/>
              </a:ext>
            </a:extLst>
          </p:cNvPr>
          <p:cNvSpPr>
            <a:spLocks noGrp="1"/>
          </p:cNvSpPr>
          <p:nvPr>
            <p:ph type="body" sz="quarter" idx="13" hasCustomPrompt="1"/>
          </p:nvPr>
        </p:nvSpPr>
        <p:spPr>
          <a:xfrm>
            <a:off x="8942703" y="2539927"/>
            <a:ext cx="1438475" cy="445972"/>
          </a:xfrm>
        </p:spPr>
        <p:txBody>
          <a:bodyPr anchor="b">
            <a:normAutofit/>
          </a:bodyPr>
          <a:lstStyle>
            <a:lvl1pPr marL="0" indent="0">
              <a:buNone/>
              <a:defRPr sz="1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ADD TEXT</a:t>
            </a:r>
          </a:p>
        </p:txBody>
      </p:sp>
      <p:sp>
        <p:nvSpPr>
          <p:cNvPr id="27" name="Text Placeholder 6">
            <a:extLst>
              <a:ext uri="{FF2B5EF4-FFF2-40B4-BE49-F238E27FC236}">
                <a16:creationId xmlns:a16="http://schemas.microsoft.com/office/drawing/2014/main" id="{F7E2EDC6-8ADC-73F3-2B50-F76AAE96B312}"/>
              </a:ext>
            </a:extLst>
          </p:cNvPr>
          <p:cNvSpPr>
            <a:spLocks noGrp="1"/>
          </p:cNvSpPr>
          <p:nvPr>
            <p:ph type="body" sz="quarter" idx="18" hasCustomPrompt="1"/>
          </p:nvPr>
        </p:nvSpPr>
        <p:spPr>
          <a:xfrm>
            <a:off x="8942703" y="2952861"/>
            <a:ext cx="1438475" cy="655450"/>
          </a:xfrm>
        </p:spPr>
        <p:txBody>
          <a:bodyPr lIns="91440" tIns="0" rIns="91440" bIns="0" anchor="t">
            <a:noAutofit/>
          </a:bodyPr>
          <a:lstStyle>
            <a:lvl1pPr marL="0" indent="0">
              <a:buNone/>
              <a:defRPr sz="5400" b="1" cap="all" baseline="0">
                <a:latin typeface="+mn-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00</a:t>
            </a:r>
          </a:p>
        </p:txBody>
      </p:sp>
      <p:sp>
        <p:nvSpPr>
          <p:cNvPr id="32" name="Text Placeholder 31">
            <a:extLst>
              <a:ext uri="{FF2B5EF4-FFF2-40B4-BE49-F238E27FC236}">
                <a16:creationId xmlns:a16="http://schemas.microsoft.com/office/drawing/2014/main" id="{AFB0834E-950B-9510-9239-74E1A443E8C5}"/>
              </a:ext>
            </a:extLst>
          </p:cNvPr>
          <p:cNvSpPr>
            <a:spLocks noGrp="1"/>
          </p:cNvSpPr>
          <p:nvPr>
            <p:ph type="body" sz="quarter" idx="34" hasCustomPrompt="1"/>
          </p:nvPr>
        </p:nvSpPr>
        <p:spPr>
          <a:xfrm>
            <a:off x="8664315" y="3465576"/>
            <a:ext cx="2551176" cy="2120812"/>
          </a:xfrm>
          <a:custGeom>
            <a:avLst/>
            <a:gdLst>
              <a:gd name="connsiteX0" fmla="*/ 0 w 2066101"/>
              <a:gd name="connsiteY0" fmla="*/ 0 h 2704392"/>
              <a:gd name="connsiteX1" fmla="*/ 2066101 w 2066101"/>
              <a:gd name="connsiteY1" fmla="*/ 0 h 2704392"/>
              <a:gd name="connsiteX2" fmla="*/ 2066101 w 2066101"/>
              <a:gd name="connsiteY2" fmla="*/ 2704392 h 2704392"/>
              <a:gd name="connsiteX3" fmla="*/ 0 w 2066101"/>
              <a:gd name="connsiteY3" fmla="*/ 2704392 h 2704392"/>
            </a:gdLst>
            <a:ahLst/>
            <a:cxnLst>
              <a:cxn ang="0">
                <a:pos x="connsiteX0" y="connsiteY0"/>
              </a:cxn>
              <a:cxn ang="0">
                <a:pos x="connsiteX1" y="connsiteY1"/>
              </a:cxn>
              <a:cxn ang="0">
                <a:pos x="connsiteX2" y="connsiteY2"/>
              </a:cxn>
              <a:cxn ang="0">
                <a:pos x="connsiteX3" y="connsiteY3"/>
              </a:cxn>
            </a:cxnLst>
            <a:rect l="l" t="t" r="r" b="b"/>
            <a:pathLst>
              <a:path w="2066101" h="2704392">
                <a:moveTo>
                  <a:pt x="0" y="0"/>
                </a:moveTo>
                <a:lnTo>
                  <a:pt x="2066101" y="0"/>
                </a:lnTo>
                <a:lnTo>
                  <a:pt x="2066101" y="2704392"/>
                </a:lnTo>
                <a:lnTo>
                  <a:pt x="0" y="2704392"/>
                </a:lnTo>
                <a:close/>
              </a:path>
            </a:pathLst>
          </a:custGeom>
          <a:solidFill>
            <a:schemeClr val="tx1">
              <a:lumMod val="75000"/>
              <a:lumOff val="25000"/>
            </a:schemeClr>
          </a:solidFill>
          <a:ln>
            <a:noFill/>
          </a:ln>
          <a:effectLst>
            <a:outerShdw blurRad="50800" dist="508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normAutofit/>
          </a:bodyPr>
          <a:lstStyle>
            <a:lvl1pPr marL="0" indent="0" algn="l">
              <a:buFont typeface="Arial" panose="020B0604020202020204" pitchFamily="34" charset="0"/>
              <a:buNone/>
              <a:defRPr lang="en-US" sz="1200" dirty="0">
                <a:solidFill>
                  <a:schemeClr val="lt1"/>
                </a:solidFill>
              </a:defRPr>
            </a:lvl1pPr>
          </a:lstStyle>
          <a:p>
            <a:pPr marL="0" lvl="0" algn="ctr"/>
            <a:r>
              <a:rPr lang="en-US" dirty="0"/>
              <a:t>Add text here</a:t>
            </a:r>
          </a:p>
        </p:txBody>
      </p:sp>
      <p:sp>
        <p:nvSpPr>
          <p:cNvPr id="5" name="Rectangle 4">
            <a:extLst>
              <a:ext uri="{FF2B5EF4-FFF2-40B4-BE49-F238E27FC236}">
                <a16:creationId xmlns:a16="http://schemas.microsoft.com/office/drawing/2014/main" id="{46126906-4BEC-F0D8-22BD-C6C108D18F9A}"/>
              </a:ext>
            </a:extLst>
          </p:cNvPr>
          <p:cNvSpPr/>
          <p:nvPr userDrawn="1"/>
        </p:nvSpPr>
        <p:spPr>
          <a:xfrm>
            <a:off x="791845" y="5733324"/>
            <a:ext cx="2622711" cy="1558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F0CF95-AB40-7CFB-D346-0A33C3A61D15}"/>
              </a:ext>
            </a:extLst>
          </p:cNvPr>
          <p:cNvSpPr/>
          <p:nvPr userDrawn="1"/>
        </p:nvSpPr>
        <p:spPr>
          <a:xfrm>
            <a:off x="3414556" y="5733324"/>
            <a:ext cx="2624328" cy="155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E368B47-D4FA-1A66-35F1-370E15D0131A}"/>
              </a:ext>
            </a:extLst>
          </p:cNvPr>
          <p:cNvSpPr/>
          <p:nvPr userDrawn="1"/>
        </p:nvSpPr>
        <p:spPr>
          <a:xfrm>
            <a:off x="6028880" y="5733324"/>
            <a:ext cx="2624328" cy="1558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9DFE37F-30BF-A89F-B95A-83D7A6BC8643}"/>
              </a:ext>
            </a:extLst>
          </p:cNvPr>
          <p:cNvSpPr/>
          <p:nvPr userDrawn="1"/>
        </p:nvSpPr>
        <p:spPr>
          <a:xfrm>
            <a:off x="8650706" y="5733324"/>
            <a:ext cx="2624328" cy="1558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0482BC64-B49A-DA09-3131-8F5EF49ABD6B}"/>
              </a:ext>
              <a:ext uri="{C183D7F6-B498-43B3-948B-1728B52AA6E4}">
                <adec:decorative xmlns:adec="http://schemas.microsoft.com/office/drawing/2017/decorative" val="1"/>
              </a:ext>
            </a:extLst>
          </p:cNvPr>
          <p:cNvCxnSpPr>
            <a:cxnSpLocks/>
          </p:cNvCxnSpPr>
          <p:nvPr userDrawn="1"/>
        </p:nvCxnSpPr>
        <p:spPr>
          <a:xfrm>
            <a:off x="3420615" y="3300101"/>
            <a:ext cx="1550" cy="24534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B48953-E009-62AA-4880-0862543394B6}"/>
              </a:ext>
              <a:ext uri="{C183D7F6-B498-43B3-948B-1728B52AA6E4}">
                <adec:decorative xmlns:adec="http://schemas.microsoft.com/office/drawing/2017/decorative" val="1"/>
              </a:ext>
            </a:extLst>
          </p:cNvPr>
          <p:cNvCxnSpPr>
            <a:cxnSpLocks/>
          </p:cNvCxnSpPr>
          <p:nvPr userDrawn="1"/>
        </p:nvCxnSpPr>
        <p:spPr>
          <a:xfrm>
            <a:off x="6035868" y="3288744"/>
            <a:ext cx="1550" cy="24534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C83577-42FC-383D-02D2-51AC91ADBA63}"/>
              </a:ext>
              <a:ext uri="{C183D7F6-B498-43B3-948B-1728B52AA6E4}">
                <adec:decorative xmlns:adec="http://schemas.microsoft.com/office/drawing/2017/decorative" val="1"/>
              </a:ext>
            </a:extLst>
          </p:cNvPr>
          <p:cNvCxnSpPr>
            <a:cxnSpLocks/>
          </p:cNvCxnSpPr>
          <p:nvPr userDrawn="1"/>
        </p:nvCxnSpPr>
        <p:spPr>
          <a:xfrm>
            <a:off x="8641737" y="3288744"/>
            <a:ext cx="1550" cy="245348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FA8576-3F2E-23B4-2B15-01C4378C1C43}"/>
              </a:ext>
              <a:ext uri="{C183D7F6-B498-43B3-948B-1728B52AA6E4}">
                <adec:decorative xmlns:adec="http://schemas.microsoft.com/office/drawing/2017/decorative" val="1"/>
              </a:ext>
            </a:extLst>
          </p:cNvPr>
          <p:cNvCxnSpPr>
            <a:cxnSpLocks/>
          </p:cNvCxnSpPr>
          <p:nvPr userDrawn="1"/>
        </p:nvCxnSpPr>
        <p:spPr>
          <a:xfrm>
            <a:off x="797872" y="3288744"/>
            <a:ext cx="1550" cy="245348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4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ctrTitle"/>
          </p:nvPr>
        </p:nvSpPr>
        <p:spPr>
          <a:xfrm>
            <a:off x="914400"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5F4F807E-41C4-49CC-B8CD-C452BB17D1A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B545-E1ED-4178-B32C-BFDB3E9E5DCB}" type="slidenum">
              <a:rPr lang="en-US" smtClean="0"/>
              <a:t>‹#›</a:t>
            </a:fld>
            <a:endParaRPr lang="en-US"/>
          </a:p>
        </p:txBody>
      </p:sp>
      <p:sp>
        <p:nvSpPr>
          <p:cNvPr id="10" name="Rectangle 9"/>
          <p:cNvSpPr/>
          <p:nvPr/>
        </p:nvSpPr>
        <p:spPr bwMode="invGray">
          <a:xfrm>
            <a:off x="0"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58347636"/>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F4F807E-41C4-49CC-B8CD-C452BB17D1A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2207649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ectangle 11"/>
          <p:cNvSpPr/>
          <p:nvPr/>
        </p:nvSpPr>
        <p:spPr bwMode="invGray">
          <a:xfrm>
            <a:off x="0"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999744"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F4F807E-41C4-49CC-B8CD-C452BB17D1A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95764892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F4F807E-41C4-49CC-B8CD-C452BB17D1A4}"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2158340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F4F807E-41C4-49CC-B8CD-C452BB17D1A4}"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1847351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5F4F807E-41C4-49CC-B8CD-C452BB17D1A4}"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4288667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4F807E-41C4-49CC-B8CD-C452BB17D1A4}" type="datetimeFigureOut">
              <a:rPr lang="en-US" smtClean="0"/>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3732888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784" y="152400"/>
            <a:ext cx="3364992"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F4F807E-41C4-49CC-B8CD-C452BB17D1A4}"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8B545-E1ED-4178-B32C-BFDB3E9E5DCB}" type="slidenum">
              <a:rPr lang="en-US" smtClean="0"/>
              <a:t>‹#›</a:t>
            </a:fld>
            <a:endParaRPr lang="en-US"/>
          </a:p>
        </p:txBody>
      </p:sp>
      <p:sp>
        <p:nvSpPr>
          <p:cNvPr id="12" name="Rectangle 11"/>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Tree>
    <p:extLst>
      <p:ext uri="{BB962C8B-B14F-4D97-AF65-F5344CB8AC3E}">
        <p14:creationId xmlns:p14="http://schemas.microsoft.com/office/powerpoint/2010/main" val="143258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7027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219456" y="1170432"/>
            <a:ext cx="3364992" cy="201168"/>
          </a:xfrm>
        </p:spPr>
        <p:txBody>
          <a:bodyPr/>
          <a:lstStyle/>
          <a:p>
            <a:fld id="{5F4F807E-41C4-49CC-B8CD-C452BB17D1A4}" type="datetimeFigureOut">
              <a:rPr lang="en-US" smtClean="0"/>
              <a:t>3/27/2024</a:t>
            </a:fld>
            <a:endParaRPr lang="en-US"/>
          </a:p>
        </p:txBody>
      </p:sp>
      <p:sp>
        <p:nvSpPr>
          <p:cNvPr id="11" name="Rectangle 10"/>
          <p:cNvSpPr/>
          <p:nvPr/>
        </p:nvSpPr>
        <p:spPr>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bwMode="invGray">
          <a:xfrm>
            <a:off x="3807649"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Footer Placeholder 5"/>
          <p:cNvSpPr>
            <a:spLocks noGrp="1"/>
          </p:cNvSpPr>
          <p:nvPr>
            <p:ph type="ftr" sz="quarter" idx="11"/>
          </p:nvPr>
        </p:nvSpPr>
        <p:spPr>
          <a:xfrm>
            <a:off x="4047744" y="1170432"/>
            <a:ext cx="6925056"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11119104" y="1170432"/>
            <a:ext cx="978485" cy="201168"/>
          </a:xfrm>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353252223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F4F807E-41C4-49CC-B8CD-C452BB17D1A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3537250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bwMode="ltGray">
          <a:xfrm>
            <a:off x="8863584"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Vertical Title 1"/>
          <p:cNvSpPr>
            <a:spLocks noGrp="1"/>
          </p:cNvSpPr>
          <p:nvPr>
            <p:ph type="title" orient="vert"/>
          </p:nvPr>
        </p:nvSpPr>
        <p:spPr>
          <a:xfrm>
            <a:off x="9042400" y="274641"/>
            <a:ext cx="2540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F4F807E-41C4-49CC-B8CD-C452BB17D1A4}" type="datetimeFigureOut">
              <a:rPr lang="en-US" smtClean="0"/>
              <a:t>3/27/2024</a:t>
            </a:fld>
            <a:endParaRPr lang="en-US"/>
          </a:p>
        </p:txBody>
      </p:sp>
      <p:sp>
        <p:nvSpPr>
          <p:cNvPr id="5" name="Footer Placeholder 4"/>
          <p:cNvSpPr>
            <a:spLocks noGrp="1"/>
          </p:cNvSpPr>
          <p:nvPr>
            <p:ph type="ftr" sz="quarter" idx="11"/>
          </p:nvPr>
        </p:nvSpPr>
        <p:spPr>
          <a:xfrm>
            <a:off x="3520796" y="6377460"/>
            <a:ext cx="5115205" cy="365125"/>
          </a:xfrm>
        </p:spPr>
        <p:txBody>
          <a:bodyPr/>
          <a:lstStyle/>
          <a:p>
            <a:endParaRPr lang="en-US"/>
          </a:p>
        </p:txBody>
      </p:sp>
      <p:sp>
        <p:nvSpPr>
          <p:cNvPr id="6" name="Slide Number Placeholder 5"/>
          <p:cNvSpPr>
            <a:spLocks noGrp="1"/>
          </p:cNvSpPr>
          <p:nvPr>
            <p:ph type="sldNum" sz="quarter" idx="12"/>
          </p:nvPr>
        </p:nvSpPr>
        <p:spPr/>
        <p:txBody>
          <a:bodyPr/>
          <a:lstStyle/>
          <a:p>
            <a:fld id="{C638B545-E1ED-4178-B32C-BFDB3E9E5DCB}" type="slidenum">
              <a:rPr lang="en-US" smtClean="0"/>
              <a:t>‹#›</a:t>
            </a:fld>
            <a:endParaRPr lang="en-US"/>
          </a:p>
        </p:txBody>
      </p:sp>
    </p:spTree>
    <p:extLst>
      <p:ext uri="{BB962C8B-B14F-4D97-AF65-F5344CB8AC3E}">
        <p14:creationId xmlns:p14="http://schemas.microsoft.com/office/powerpoint/2010/main" val="3200667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E045484-085B-49D7-9A6C-1CA677BA168B}" type="datetimeFigureOut">
              <a:rPr lang="en-IN" smtClean="0"/>
              <a:t>27-03-2024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32850617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45484-085B-49D7-9A6C-1CA677BA168B}"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484551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045484-085B-49D7-9A6C-1CA677BA168B}"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8042992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41045087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045484-085B-49D7-9A6C-1CA677BA168B}" type="datetimeFigureOut">
              <a:rPr lang="en-IN" smtClean="0"/>
              <a:t>27-03-2024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24822368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045484-085B-49D7-9A6C-1CA677BA168B}"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666541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045484-085B-49D7-9A6C-1CA677BA168B}" type="datetimeFigureOut">
              <a:rPr lang="en-IN" smtClean="0"/>
              <a:t>27-03-2024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2408041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41219342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36403734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39866507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2124042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1038064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6049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045484-085B-49D7-9A6C-1CA677BA168B}" type="datetimeFigureOut">
              <a:rPr lang="en-IN" smtClean="0"/>
              <a:t>27-03-2024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6570762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045484-085B-49D7-9A6C-1CA677BA168B}"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098391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045484-085B-49D7-9A6C-1CA677BA168B}" type="datetimeFigureOut">
              <a:rPr lang="en-IN" smtClean="0"/>
              <a:t>27-03-2024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3054239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45484-085B-49D7-9A6C-1CA677BA168B}"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9526861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45484-085B-49D7-9A6C-1CA677BA168B}" type="datetimeFigureOut">
              <a:rPr lang="en-IN" smtClean="0"/>
              <a:t>27-03-2024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77549E-7CEB-4F41-A2B3-5B387A745069}" type="slidenum">
              <a:rPr lang="en-IN" smtClean="0"/>
              <a:t>‹#›</a:t>
            </a:fld>
            <a:endParaRPr lang="en-IN"/>
          </a:p>
        </p:txBody>
      </p:sp>
    </p:spTree>
    <p:extLst>
      <p:ext uri="{BB962C8B-B14F-4D97-AF65-F5344CB8AC3E}">
        <p14:creationId xmlns:p14="http://schemas.microsoft.com/office/powerpoint/2010/main" val="1698839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77391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3/27/2024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6310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0548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06446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3/27/2024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51884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3/27/2024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8940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3/27/2024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44784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3/27/2024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45094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3/27/2024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01533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3/27/2024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84746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788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39109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3/27/2024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06019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8511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7981280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83296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4130417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2500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07001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95047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55529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097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18949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1816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71186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9809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669245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3682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001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020003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9696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36304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8774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3.pn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4.jp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5.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image" Target="../media/image8.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7.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7035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7" name="Rectangle 6"/>
          <p:cNvSpPr/>
          <p:nvPr/>
        </p:nvSpPr>
        <p:spPr bwMode="ltGray">
          <a:xfrm>
            <a:off x="1" y="1"/>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Placeholder 1"/>
          <p:cNvSpPr>
            <a:spLocks noGrp="1"/>
          </p:cNvSpPr>
          <p:nvPr>
            <p:ph type="title"/>
          </p:nvPr>
        </p:nvSpPr>
        <p:spPr>
          <a:xfrm>
            <a:off x="609600" y="152400"/>
            <a:ext cx="10972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609600" y="1775192"/>
            <a:ext cx="109728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5F4F807E-41C4-49CC-B8CD-C452BB17D1A4}" type="datetimeFigureOut">
              <a:rPr lang="en-US" smtClean="0"/>
              <a:t>3/27/2024</a:t>
            </a:fld>
            <a:endParaRPr lang="en-US"/>
          </a:p>
        </p:txBody>
      </p:sp>
      <p:sp>
        <p:nvSpPr>
          <p:cNvPr id="5" name="Footer Placeholder 4"/>
          <p:cNvSpPr>
            <a:spLocks noGrp="1"/>
          </p:cNvSpPr>
          <p:nvPr>
            <p:ph type="ftr" sz="quarter" idx="3"/>
          </p:nvPr>
        </p:nvSpPr>
        <p:spPr>
          <a:xfrm>
            <a:off x="3520796"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10939195" y="6476999"/>
            <a:ext cx="978485"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C638B545-E1ED-4178-B32C-BFDB3E9E5DCB}" type="slidenum">
              <a:rPr lang="en-US" smtClean="0"/>
              <a:t>‹#›</a:t>
            </a:fld>
            <a:endParaRPr lang="en-US"/>
          </a:p>
        </p:txBody>
      </p:sp>
    </p:spTree>
    <p:extLst>
      <p:ext uri="{BB962C8B-B14F-4D97-AF65-F5344CB8AC3E}">
        <p14:creationId xmlns:p14="http://schemas.microsoft.com/office/powerpoint/2010/main" val="286256060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E045484-085B-49D7-9A6C-1CA677BA168B}" type="datetimeFigureOut">
              <a:rPr lang="en-IN" smtClean="0"/>
              <a:t>27-03-2024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77549E-7CEB-4F41-A2B3-5B387A745069}" type="slidenum">
              <a:rPr lang="en-IN" smtClean="0"/>
              <a:t>‹#›</a:t>
            </a:fld>
            <a:endParaRPr lang="en-IN"/>
          </a:p>
        </p:txBody>
      </p:sp>
    </p:spTree>
    <p:extLst>
      <p:ext uri="{BB962C8B-B14F-4D97-AF65-F5344CB8AC3E}">
        <p14:creationId xmlns:p14="http://schemas.microsoft.com/office/powerpoint/2010/main" val="3624800633"/>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3/27/2024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0627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3/27/2024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533320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hyperlink" Target="https://nitayneeman.com/posts/solving-a-styling-issue-for-rendered-components-in-angular/" TargetMode="External"/><Relationship Id="rId7" Type="http://schemas.openxmlformats.org/officeDocument/2006/relationships/hyperlink" Target="http://pngimg.com/download/60304"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melonicedlatte.com/2021/07/11/174700.html" TargetMode="External"/><Relationship Id="rId4" Type="http://schemas.openxmlformats.org/officeDocument/2006/relationships/image" Target="../media/image15.png"/><Relationship Id="rId9" Type="http://schemas.openxmlformats.org/officeDocument/2006/relationships/hyperlink" Target="https://www.ochobitshacenunbyte.com/2023/05/08/instalar-apache-tomcat-10-en-rocky-linux-8/"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ackoverflow.com/questions/13103050/angularjs-client-side-data-binding-and-server-side-templating"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707030E-69FC-CF5A-C25C-56138A9DE0CB}"/>
              </a:ext>
            </a:extLst>
          </p:cNvPr>
          <p:cNvSpPr>
            <a:spLocks noGrp="1"/>
          </p:cNvSpPr>
          <p:nvPr>
            <p:ph type="title"/>
          </p:nvPr>
        </p:nvSpPr>
        <p:spPr>
          <a:xfrm>
            <a:off x="1248156" y="1432223"/>
            <a:ext cx="5965470" cy="3357976"/>
          </a:xfrm>
        </p:spPr>
        <p:txBody>
          <a:bodyPr vert="horz" lIns="91440" tIns="45720" rIns="91440" bIns="45720" rtlCol="0" anchor="ctr">
            <a:normAutofit/>
          </a:bodyPr>
          <a:lstStyle/>
          <a:p>
            <a:pPr>
              <a:lnSpc>
                <a:spcPct val="85000"/>
              </a:lnSpc>
            </a:pPr>
            <a:r>
              <a:rPr lang="en-US" sz="6200" b="1" kern="1200" cap="none" baseline="0">
                <a:blipFill dpi="0" rotWithShape="1">
                  <a:blip r:embed="rId2"/>
                  <a:srcRect/>
                  <a:tile tx="6350" ty="-127000" sx="65000" sy="64000" flip="none" algn="tl"/>
                </a:blipFill>
                <a:latin typeface="+mj-lt"/>
                <a:ea typeface="+mj-ea"/>
                <a:cs typeface="+mj-cs"/>
              </a:rPr>
              <a:t>ERP SYSTEM FOR COLLEGE MANAGEMENT – GROUP 1</a:t>
            </a:r>
          </a:p>
        </p:txBody>
      </p:sp>
      <p:pic>
        <p:nvPicPr>
          <p:cNvPr id="2" name="Content Placeholder 1" descr="Schoolhouse outline">
            <a:extLst>
              <a:ext uri="{FF2B5EF4-FFF2-40B4-BE49-F238E27FC236}">
                <a16:creationId xmlns:a16="http://schemas.microsoft.com/office/drawing/2014/main" id="{18C9FC8F-5C6E-9B2B-2C8A-ED1A74C997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5117" y="1702032"/>
            <a:ext cx="3416725" cy="3416725"/>
          </a:xfrm>
          <a:prstGeom prst="rect">
            <a:avLst/>
          </a:prstGeom>
        </p:spPr>
      </p:pic>
    </p:spTree>
    <p:extLst>
      <p:ext uri="{BB962C8B-B14F-4D97-AF65-F5344CB8AC3E}">
        <p14:creationId xmlns:p14="http://schemas.microsoft.com/office/powerpoint/2010/main" val="2500721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C2BA-6A5C-3741-14D1-651FF0C1ECF6}"/>
              </a:ext>
            </a:extLst>
          </p:cNvPr>
          <p:cNvSpPr>
            <a:spLocks noGrp="1"/>
          </p:cNvSpPr>
          <p:nvPr>
            <p:ph type="title"/>
          </p:nvPr>
        </p:nvSpPr>
        <p:spPr/>
        <p:txBody>
          <a:bodyPr/>
          <a:lstStyle/>
          <a:p>
            <a:r>
              <a:rPr lang="en-US" dirty="0"/>
              <a:t>Admin Module</a:t>
            </a:r>
          </a:p>
        </p:txBody>
      </p:sp>
      <p:sp>
        <p:nvSpPr>
          <p:cNvPr id="3" name="Content Placeholder 2">
            <a:extLst>
              <a:ext uri="{FF2B5EF4-FFF2-40B4-BE49-F238E27FC236}">
                <a16:creationId xmlns:a16="http://schemas.microsoft.com/office/drawing/2014/main" id="{949C8E93-4433-68DD-0AF2-C709BD530E09}"/>
              </a:ext>
            </a:extLst>
          </p:cNvPr>
          <p:cNvSpPr>
            <a:spLocks noGrp="1"/>
          </p:cNvSpPr>
          <p:nvPr>
            <p:ph idx="1"/>
          </p:nvPr>
        </p:nvSpPr>
        <p:spPr/>
        <p:txBody>
          <a:bodyPr vert="horz" lIns="91440" tIns="45720" rIns="91440" bIns="45720" rtlCol="0" anchor="t">
            <a:normAutofit/>
          </a:bodyPr>
          <a:lstStyle/>
          <a:p>
            <a:r>
              <a:rPr lang="en-US" sz="2000" dirty="0"/>
              <a:t>Login</a:t>
            </a:r>
          </a:p>
          <a:p>
            <a:r>
              <a:rPr lang="en-US" sz="2000" dirty="0"/>
              <a:t>Dashboard</a:t>
            </a:r>
          </a:p>
          <a:p>
            <a:r>
              <a:rPr lang="en-US" sz="2000" dirty="0"/>
              <a:t>Students</a:t>
            </a:r>
          </a:p>
          <a:p>
            <a:r>
              <a:rPr lang="en-US" sz="2000" dirty="0"/>
              <a:t>Faculties</a:t>
            </a:r>
          </a:p>
          <a:p>
            <a:r>
              <a:rPr lang="en-US" sz="2000" dirty="0"/>
              <a:t>Librarian</a:t>
            </a:r>
          </a:p>
          <a:p>
            <a:r>
              <a:rPr lang="en-US" sz="2000" dirty="0"/>
              <a:t>Branches</a:t>
            </a:r>
          </a:p>
          <a:p>
            <a:r>
              <a:rPr lang="en-US" sz="2000" dirty="0"/>
              <a:t>Reports</a:t>
            </a:r>
          </a:p>
          <a:p>
            <a:r>
              <a:rPr lang="en-US" sz="2000" dirty="0"/>
              <a:t>Logout</a:t>
            </a:r>
          </a:p>
        </p:txBody>
      </p:sp>
    </p:spTree>
    <p:extLst>
      <p:ext uri="{BB962C8B-B14F-4D97-AF65-F5344CB8AC3E}">
        <p14:creationId xmlns:p14="http://schemas.microsoft.com/office/powerpoint/2010/main" val="1825428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97D3-591A-D63F-DEFB-8D5C1797EDF1}"/>
              </a:ext>
            </a:extLst>
          </p:cNvPr>
          <p:cNvSpPr>
            <a:spLocks noGrp="1"/>
          </p:cNvSpPr>
          <p:nvPr>
            <p:ph type="title"/>
          </p:nvPr>
        </p:nvSpPr>
        <p:spPr/>
        <p:txBody>
          <a:bodyPr>
            <a:normAutofit fontScale="90000"/>
          </a:bodyPr>
          <a:lstStyle/>
          <a:p>
            <a:pPr algn="ctr"/>
            <a:r>
              <a:rPr lang="en-US" sz="3200" u="sng">
                <a:solidFill>
                  <a:srgbClr val="C00000"/>
                </a:solidFill>
              </a:rPr>
              <a:t>Abhishek Yadav</a:t>
            </a:r>
            <a:br>
              <a:rPr lang="en-US" sz="3200" u="sng" dirty="0">
                <a:solidFill>
                  <a:srgbClr val="C00000"/>
                </a:solidFill>
              </a:rPr>
            </a:br>
            <a:r>
              <a:rPr lang="en-US" sz="3200" u="sng">
                <a:solidFill>
                  <a:srgbClr val="C00000"/>
                </a:solidFill>
              </a:rPr>
              <a:t>Admin Module, Events and Starter </a:t>
            </a:r>
            <a:br>
              <a:rPr lang="en-US" sz="3200" u="sng" dirty="0">
                <a:solidFill>
                  <a:srgbClr val="C00000"/>
                </a:solidFill>
              </a:rPr>
            </a:br>
            <a:r>
              <a:rPr lang="en-US" sz="3200" u="sng">
                <a:solidFill>
                  <a:srgbClr val="C00000"/>
                </a:solidFill>
              </a:rPr>
              <a:t>Project</a:t>
            </a:r>
            <a:endParaRPr lang="en-US" sz="3200">
              <a:solidFill>
                <a:srgbClr val="000000"/>
              </a:solidFill>
            </a:endParaRPr>
          </a:p>
          <a:p>
            <a:endParaRPr lang="en-US" dirty="0"/>
          </a:p>
        </p:txBody>
      </p:sp>
      <p:sp>
        <p:nvSpPr>
          <p:cNvPr id="3" name="Content Placeholder 2">
            <a:extLst>
              <a:ext uri="{FF2B5EF4-FFF2-40B4-BE49-F238E27FC236}">
                <a16:creationId xmlns:a16="http://schemas.microsoft.com/office/drawing/2014/main" id="{BAE3B9C1-0648-DC44-3410-54F2C90C70FB}"/>
              </a:ext>
            </a:extLst>
          </p:cNvPr>
          <p:cNvSpPr>
            <a:spLocks noGrp="1"/>
          </p:cNvSpPr>
          <p:nvPr>
            <p:ph idx="1"/>
          </p:nvPr>
        </p:nvSpPr>
        <p:spPr/>
        <p:txBody>
          <a:bodyPr vert="horz" lIns="91440" tIns="45720" rIns="91440" bIns="45720" rtlCol="0" anchor="t">
            <a:normAutofit fontScale="92500" lnSpcReduction="20000"/>
          </a:bodyPr>
          <a:lstStyle/>
          <a:p>
            <a:r>
              <a:rPr lang="en-US"/>
              <a:t>Create a starter backend project using STS (Spring Tool Suite)</a:t>
            </a:r>
          </a:p>
          <a:p>
            <a:r>
              <a:rPr lang="en-US"/>
              <a:t>Configure the properties</a:t>
            </a:r>
          </a:p>
          <a:p>
            <a:r>
              <a:rPr lang="en-US"/>
              <a:t>Create a starter frontend project in angular using angulat cli</a:t>
            </a:r>
          </a:p>
          <a:p>
            <a:r>
              <a:rPr lang="en-US"/>
              <a:t>Create two github repos one for the backend and one for the frontend</a:t>
            </a:r>
            <a:endParaRPr lang="en-US" dirty="0"/>
          </a:p>
          <a:p>
            <a:r>
              <a:rPr lang="en-US"/>
              <a:t>Push both the stacks to created github repo</a:t>
            </a:r>
          </a:p>
          <a:p>
            <a:r>
              <a:rPr lang="en-US"/>
              <a:t>Add all my teammates as collaboarators in the github so that they able to push their respective modules</a:t>
            </a:r>
          </a:p>
          <a:p>
            <a:r>
              <a:rPr lang="en-US"/>
              <a:t>Created four branches in github so that there no code conflicts arises</a:t>
            </a:r>
          </a:p>
          <a:p>
            <a:pPr lvl="1">
              <a:buFont typeface="Courier New" charset="2"/>
              <a:buChar char="o"/>
            </a:pPr>
            <a:r>
              <a:rPr lang="en-US"/>
              <a:t>admin-branch</a:t>
            </a:r>
          </a:p>
          <a:p>
            <a:pPr lvl="1">
              <a:buFont typeface="Courier New" charset="2"/>
              <a:buChar char="o"/>
            </a:pPr>
            <a:r>
              <a:rPr lang="en-US"/>
              <a:t>faculty-branch</a:t>
            </a:r>
          </a:p>
          <a:p>
            <a:pPr lvl="1">
              <a:buFont typeface="Courier New" charset="2"/>
              <a:buChar char="o"/>
            </a:pPr>
            <a:r>
              <a:rPr lang="en-US"/>
              <a:t>librarian-branch</a:t>
            </a:r>
          </a:p>
          <a:p>
            <a:pPr lvl="1">
              <a:buFont typeface="Courier New" charset="2"/>
              <a:buChar char="o"/>
            </a:pPr>
            <a:r>
              <a:rPr lang="en-US"/>
              <a:t>Student-branch</a:t>
            </a:r>
          </a:p>
          <a:p>
            <a:pPr marL="457200" lvl="1" indent="0">
              <a:buNone/>
            </a:pPr>
            <a:endParaRPr lang="en-US" dirty="0"/>
          </a:p>
        </p:txBody>
      </p:sp>
    </p:spTree>
    <p:extLst>
      <p:ext uri="{BB962C8B-B14F-4D97-AF65-F5344CB8AC3E}">
        <p14:creationId xmlns:p14="http://schemas.microsoft.com/office/powerpoint/2010/main" val="253739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3CB3-8E4E-572C-9344-B1AB5CAF2F49}"/>
              </a:ext>
            </a:extLst>
          </p:cNvPr>
          <p:cNvSpPr>
            <a:spLocks noGrp="1"/>
          </p:cNvSpPr>
          <p:nvPr>
            <p:ph type="title"/>
          </p:nvPr>
        </p:nvSpPr>
        <p:spPr>
          <a:xfrm>
            <a:off x="677334" y="609600"/>
            <a:ext cx="8596668" cy="1550837"/>
          </a:xfrm>
        </p:spPr>
        <p:txBody>
          <a:bodyPr>
            <a:normAutofit/>
          </a:bodyPr>
          <a:lstStyle/>
          <a:p>
            <a:pPr algn="ctr"/>
            <a:r>
              <a:rPr lang="en-US">
                <a:solidFill>
                  <a:srgbClr val="C00000"/>
                </a:solidFill>
              </a:rPr>
              <a:t>Admin</a:t>
            </a:r>
            <a:endParaRPr lang="en-US"/>
          </a:p>
        </p:txBody>
      </p:sp>
      <p:sp>
        <p:nvSpPr>
          <p:cNvPr id="3" name="Content Placeholder 2">
            <a:extLst>
              <a:ext uri="{FF2B5EF4-FFF2-40B4-BE49-F238E27FC236}">
                <a16:creationId xmlns:a16="http://schemas.microsoft.com/office/drawing/2014/main" id="{96069D9B-B3CE-C538-A780-CA8E36A366D3}"/>
              </a:ext>
            </a:extLst>
          </p:cNvPr>
          <p:cNvSpPr>
            <a:spLocks noGrp="1"/>
          </p:cNvSpPr>
          <p:nvPr>
            <p:ph idx="1"/>
          </p:nvPr>
        </p:nvSpPr>
        <p:spPr>
          <a:xfrm>
            <a:off x="677334" y="2160589"/>
            <a:ext cx="8596668" cy="4470244"/>
          </a:xfrm>
          <a:solidFill>
            <a:schemeClr val="tx2">
              <a:lumMod val="50000"/>
            </a:schemeClr>
          </a:solidFill>
        </p:spPr>
        <p:txBody>
          <a:bodyPr vert="horz" lIns="91440" tIns="45720" rIns="91440" bIns="45720" rtlCol="0" anchor="t">
            <a:normAutofit/>
          </a:bodyPr>
          <a:lstStyle/>
          <a:p>
            <a:r>
              <a:rPr lang="en-US" sz="2000" dirty="0">
                <a:solidFill>
                  <a:schemeClr val="bg1"/>
                </a:solidFill>
              </a:rPr>
              <a:t>Introduction</a:t>
            </a:r>
          </a:p>
          <a:p>
            <a:pPr lvl="1">
              <a:buFont typeface="Courier New" charset="2"/>
              <a:buChar char="o"/>
            </a:pPr>
            <a:r>
              <a:rPr lang="en-US" sz="1800" dirty="0">
                <a:solidFill>
                  <a:schemeClr val="bg1"/>
                </a:solidFill>
              </a:rPr>
              <a:t>Admin Work is t</a:t>
            </a:r>
            <a:r>
              <a:rPr lang="en-US" sz="2000" dirty="0">
                <a:solidFill>
                  <a:schemeClr val="bg1"/>
                </a:solidFill>
              </a:rPr>
              <a:t>o manage all the college campus</a:t>
            </a:r>
          </a:p>
          <a:p>
            <a:pPr lvl="1">
              <a:buFont typeface="Courier New" charset="2"/>
              <a:buChar char="o"/>
            </a:pPr>
            <a:r>
              <a:rPr lang="en-US" sz="2000" dirty="0">
                <a:solidFill>
                  <a:schemeClr val="bg1"/>
                </a:solidFill>
              </a:rPr>
              <a:t>Admin can take admission for students also have access to update and delete the students</a:t>
            </a:r>
          </a:p>
          <a:p>
            <a:pPr lvl="1">
              <a:buFont typeface="Courier New" charset="2"/>
              <a:buChar char="o"/>
            </a:pPr>
            <a:r>
              <a:rPr lang="en-US" sz="2000" dirty="0">
                <a:solidFill>
                  <a:schemeClr val="bg1"/>
                </a:solidFill>
              </a:rPr>
              <a:t>Admin is the only one who can register faculty, librarian</a:t>
            </a:r>
          </a:p>
          <a:p>
            <a:pPr lvl="1">
              <a:buFont typeface="Courier New" charset="2"/>
              <a:buChar char="o"/>
            </a:pPr>
            <a:r>
              <a:rPr lang="en-US" sz="2000" dirty="0">
                <a:solidFill>
                  <a:schemeClr val="bg1"/>
                </a:solidFill>
              </a:rPr>
              <a:t>Admin also able to update branches</a:t>
            </a:r>
          </a:p>
          <a:p>
            <a:pPr lvl="1">
              <a:buFont typeface="Courier New" charset="2"/>
              <a:buChar char="o"/>
            </a:pPr>
            <a:r>
              <a:rPr lang="en-US" sz="2000" dirty="0">
                <a:solidFill>
                  <a:schemeClr val="bg1"/>
                </a:solidFill>
              </a:rPr>
              <a:t>Have access to all the Reports of fees, marksheets all the student's data</a:t>
            </a:r>
          </a:p>
          <a:p>
            <a:pPr lvl="1">
              <a:buFont typeface="Courier New" charset="2"/>
              <a:buChar char="o"/>
            </a:pPr>
            <a:r>
              <a:rPr lang="en-US" sz="2000" dirty="0">
                <a:solidFill>
                  <a:schemeClr val="bg1"/>
                </a:solidFill>
              </a:rPr>
              <a:t>Another admin only created by existing admin</a:t>
            </a:r>
          </a:p>
          <a:p>
            <a:pPr lvl="1">
              <a:buFont typeface="Courier New" charset="2"/>
              <a:buChar char="o"/>
            </a:pPr>
            <a:r>
              <a:rPr lang="en-US" sz="2000">
                <a:solidFill>
                  <a:schemeClr val="bg1"/>
                </a:solidFill>
              </a:rPr>
              <a:t>Also, events added by admin</a:t>
            </a:r>
            <a:endParaRPr lang="en-US" sz="2000" dirty="0">
              <a:solidFill>
                <a:schemeClr val="bg1"/>
              </a:solidFill>
            </a:endParaRPr>
          </a:p>
        </p:txBody>
      </p:sp>
    </p:spTree>
    <p:extLst>
      <p:ext uri="{BB962C8B-B14F-4D97-AF65-F5344CB8AC3E}">
        <p14:creationId xmlns:p14="http://schemas.microsoft.com/office/powerpoint/2010/main" val="83294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1EAD-BBC3-FA68-949C-4F34EEE086D5}"/>
              </a:ext>
            </a:extLst>
          </p:cNvPr>
          <p:cNvSpPr>
            <a:spLocks noGrp="1"/>
          </p:cNvSpPr>
          <p:nvPr>
            <p:ph type="title"/>
          </p:nvPr>
        </p:nvSpPr>
        <p:spPr/>
        <p:txBody>
          <a:bodyPr/>
          <a:lstStyle/>
          <a:p>
            <a:pPr algn="ctr"/>
            <a:r>
              <a:rPr lang="en-US">
                <a:solidFill>
                  <a:srgbClr val="C00000"/>
                </a:solidFill>
              </a:rPr>
              <a:t>Faculty Lists</a:t>
            </a:r>
            <a:endParaRPr lang="en-US"/>
          </a:p>
        </p:txBody>
      </p:sp>
      <p:pic>
        <p:nvPicPr>
          <p:cNvPr id="4" name="Content Placeholder 3" descr="A person typing on a computer&#10;&#10;Description automatically generated">
            <a:extLst>
              <a:ext uri="{FF2B5EF4-FFF2-40B4-BE49-F238E27FC236}">
                <a16:creationId xmlns:a16="http://schemas.microsoft.com/office/drawing/2014/main" id="{491B5A88-AF0F-FCED-1044-985BDF021AA5}"/>
              </a:ext>
            </a:extLst>
          </p:cNvPr>
          <p:cNvPicPr>
            <a:picLocks noGrp="1" noChangeAspect="1"/>
          </p:cNvPicPr>
          <p:nvPr>
            <p:ph idx="1"/>
          </p:nvPr>
        </p:nvPicPr>
        <p:blipFill>
          <a:blip r:embed="rId2"/>
          <a:stretch>
            <a:fillRect/>
          </a:stretch>
        </p:blipFill>
        <p:spPr>
          <a:xfrm>
            <a:off x="1525598" y="1873667"/>
            <a:ext cx="9358668" cy="4224578"/>
          </a:xfrm>
          <a:solidFill>
            <a:schemeClr val="tx2">
              <a:lumMod val="50000"/>
            </a:schemeClr>
          </a:solidFill>
        </p:spPr>
      </p:pic>
    </p:spTree>
    <p:extLst>
      <p:ext uri="{BB962C8B-B14F-4D97-AF65-F5344CB8AC3E}">
        <p14:creationId xmlns:p14="http://schemas.microsoft.com/office/powerpoint/2010/main" val="26986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86AB-AC9A-970C-617A-B5DAE65FE902}"/>
              </a:ext>
            </a:extLst>
          </p:cNvPr>
          <p:cNvSpPr>
            <a:spLocks noGrp="1"/>
          </p:cNvSpPr>
          <p:nvPr>
            <p:ph type="title"/>
          </p:nvPr>
        </p:nvSpPr>
        <p:spPr/>
        <p:txBody>
          <a:bodyPr/>
          <a:lstStyle/>
          <a:p>
            <a:pPr algn="ctr"/>
            <a:r>
              <a:rPr lang="en-US">
                <a:solidFill>
                  <a:srgbClr val="C00000"/>
                </a:solidFill>
              </a:rPr>
              <a:t>Faculty Update</a:t>
            </a:r>
            <a:endParaRPr lang="en-US"/>
          </a:p>
        </p:txBody>
      </p:sp>
      <p:pic>
        <p:nvPicPr>
          <p:cNvPr id="4" name="Content Placeholder 3">
            <a:extLst>
              <a:ext uri="{FF2B5EF4-FFF2-40B4-BE49-F238E27FC236}">
                <a16:creationId xmlns:a16="http://schemas.microsoft.com/office/drawing/2014/main" id="{DF31FDC8-C4D7-33E7-B546-F159AD99AB83}"/>
              </a:ext>
            </a:extLst>
          </p:cNvPr>
          <p:cNvPicPr>
            <a:picLocks noGrp="1" noChangeAspect="1"/>
          </p:cNvPicPr>
          <p:nvPr>
            <p:ph idx="1"/>
          </p:nvPr>
        </p:nvPicPr>
        <p:blipFill>
          <a:blip r:embed="rId2"/>
          <a:stretch>
            <a:fillRect/>
          </a:stretch>
        </p:blipFill>
        <p:spPr>
          <a:xfrm>
            <a:off x="815479" y="2160589"/>
            <a:ext cx="8320377" cy="3880773"/>
          </a:xfrm>
        </p:spPr>
      </p:pic>
    </p:spTree>
    <p:extLst>
      <p:ext uri="{BB962C8B-B14F-4D97-AF65-F5344CB8AC3E}">
        <p14:creationId xmlns:p14="http://schemas.microsoft.com/office/powerpoint/2010/main" val="245306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D9F8B-3E20-69A1-0EE8-C5649CA2C9B8}"/>
              </a:ext>
            </a:extLst>
          </p:cNvPr>
          <p:cNvSpPr>
            <a:spLocks noGrp="1"/>
          </p:cNvSpPr>
          <p:nvPr>
            <p:ph type="title"/>
          </p:nvPr>
        </p:nvSpPr>
        <p:spPr/>
        <p:txBody>
          <a:bodyPr/>
          <a:lstStyle/>
          <a:p>
            <a:pPr algn="ctr"/>
            <a:r>
              <a:rPr lang="en-US">
                <a:solidFill>
                  <a:srgbClr val="C00000"/>
                </a:solidFill>
              </a:rPr>
              <a:t>Librarian Lists</a:t>
            </a:r>
            <a:endParaRPr lang="en-US"/>
          </a:p>
        </p:txBody>
      </p:sp>
      <p:pic>
        <p:nvPicPr>
          <p:cNvPr id="4" name="Content Placeholder 3" descr="A close up of a computer screen&#10;&#10;Description automatically generated">
            <a:extLst>
              <a:ext uri="{FF2B5EF4-FFF2-40B4-BE49-F238E27FC236}">
                <a16:creationId xmlns:a16="http://schemas.microsoft.com/office/drawing/2014/main" id="{FBAD8785-206C-0EF3-BEBD-9F3A80A9DE2C}"/>
              </a:ext>
            </a:extLst>
          </p:cNvPr>
          <p:cNvPicPr>
            <a:picLocks noGrp="1" noChangeAspect="1"/>
          </p:cNvPicPr>
          <p:nvPr>
            <p:ph idx="1"/>
          </p:nvPr>
        </p:nvPicPr>
        <p:blipFill>
          <a:blip r:embed="rId2"/>
          <a:stretch>
            <a:fillRect/>
          </a:stretch>
        </p:blipFill>
        <p:spPr>
          <a:xfrm>
            <a:off x="677334" y="2196248"/>
            <a:ext cx="8596668" cy="3809454"/>
          </a:xfrm>
        </p:spPr>
      </p:pic>
    </p:spTree>
    <p:extLst>
      <p:ext uri="{BB962C8B-B14F-4D97-AF65-F5344CB8AC3E}">
        <p14:creationId xmlns:p14="http://schemas.microsoft.com/office/powerpoint/2010/main" val="3651090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BE9A2-F0B5-163D-B8C0-ED72E9B8F4AA}"/>
              </a:ext>
            </a:extLst>
          </p:cNvPr>
          <p:cNvSpPr>
            <a:spLocks noGrp="1"/>
          </p:cNvSpPr>
          <p:nvPr>
            <p:ph type="title"/>
          </p:nvPr>
        </p:nvSpPr>
        <p:spPr/>
        <p:txBody>
          <a:bodyPr/>
          <a:lstStyle/>
          <a:p>
            <a:pPr algn="ctr"/>
            <a:r>
              <a:rPr lang="en-US">
                <a:solidFill>
                  <a:srgbClr val="C00000"/>
                </a:solidFill>
              </a:rPr>
              <a:t>Branch Lists</a:t>
            </a:r>
            <a:endParaRPr lang="en-US"/>
          </a:p>
        </p:txBody>
      </p:sp>
      <p:pic>
        <p:nvPicPr>
          <p:cNvPr id="4" name="Content Placeholder 3" descr="A computer screen shot of a computer&#10;&#10;Description automatically generated">
            <a:extLst>
              <a:ext uri="{FF2B5EF4-FFF2-40B4-BE49-F238E27FC236}">
                <a16:creationId xmlns:a16="http://schemas.microsoft.com/office/drawing/2014/main" id="{822F9356-A7AE-7433-1219-20E9CE425364}"/>
              </a:ext>
            </a:extLst>
          </p:cNvPr>
          <p:cNvPicPr>
            <a:picLocks noGrp="1" noChangeAspect="1"/>
          </p:cNvPicPr>
          <p:nvPr>
            <p:ph idx="1"/>
          </p:nvPr>
        </p:nvPicPr>
        <p:blipFill>
          <a:blip r:embed="rId2"/>
          <a:stretch>
            <a:fillRect/>
          </a:stretch>
        </p:blipFill>
        <p:spPr>
          <a:xfrm>
            <a:off x="677334" y="2320825"/>
            <a:ext cx="8596668" cy="3560300"/>
          </a:xfrm>
        </p:spPr>
      </p:pic>
    </p:spTree>
    <p:extLst>
      <p:ext uri="{BB962C8B-B14F-4D97-AF65-F5344CB8AC3E}">
        <p14:creationId xmlns:p14="http://schemas.microsoft.com/office/powerpoint/2010/main" val="214621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A4C2-0D7C-74C1-21F9-899926699146}"/>
              </a:ext>
            </a:extLst>
          </p:cNvPr>
          <p:cNvSpPr>
            <a:spLocks noGrp="1"/>
          </p:cNvSpPr>
          <p:nvPr>
            <p:ph type="title"/>
          </p:nvPr>
        </p:nvSpPr>
        <p:spPr/>
        <p:txBody>
          <a:bodyPr/>
          <a:lstStyle/>
          <a:p>
            <a:pPr algn="ctr"/>
            <a:r>
              <a:rPr lang="en-US">
                <a:solidFill>
                  <a:srgbClr val="C00000"/>
                </a:solidFill>
              </a:rPr>
              <a:t>Reports</a:t>
            </a:r>
            <a:endParaRPr lang="en-US"/>
          </a:p>
        </p:txBody>
      </p:sp>
      <p:pic>
        <p:nvPicPr>
          <p:cNvPr id="4" name="Content Placeholder 3" descr="A person typing on a computer&#10;&#10;Description automatically generated">
            <a:extLst>
              <a:ext uri="{FF2B5EF4-FFF2-40B4-BE49-F238E27FC236}">
                <a16:creationId xmlns:a16="http://schemas.microsoft.com/office/drawing/2014/main" id="{97DC79C1-D867-844A-F46B-0EAE05F2EBC1}"/>
              </a:ext>
            </a:extLst>
          </p:cNvPr>
          <p:cNvPicPr>
            <a:picLocks noGrp="1" noChangeAspect="1"/>
          </p:cNvPicPr>
          <p:nvPr>
            <p:ph idx="1"/>
          </p:nvPr>
        </p:nvPicPr>
        <p:blipFill>
          <a:blip r:embed="rId2"/>
          <a:stretch>
            <a:fillRect/>
          </a:stretch>
        </p:blipFill>
        <p:spPr>
          <a:xfrm>
            <a:off x="677334" y="2256576"/>
            <a:ext cx="8596668" cy="3688798"/>
          </a:xfrm>
        </p:spPr>
      </p:pic>
    </p:spTree>
    <p:extLst>
      <p:ext uri="{BB962C8B-B14F-4D97-AF65-F5344CB8AC3E}">
        <p14:creationId xmlns:p14="http://schemas.microsoft.com/office/powerpoint/2010/main" val="2727002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81604-35E9-FEB0-F0A7-B250D03165B0}"/>
              </a:ext>
            </a:extLst>
          </p:cNvPr>
          <p:cNvSpPr>
            <a:spLocks noGrp="1"/>
          </p:cNvSpPr>
          <p:nvPr>
            <p:ph type="title"/>
          </p:nvPr>
        </p:nvSpPr>
        <p:spPr/>
        <p:txBody>
          <a:bodyPr>
            <a:normAutofit/>
          </a:bodyPr>
          <a:lstStyle/>
          <a:p>
            <a:pPr algn="ctr"/>
            <a:r>
              <a:rPr lang="en-US" sz="4800">
                <a:solidFill>
                  <a:srgbClr val="C00000"/>
                </a:solidFill>
              </a:rPr>
              <a:t>Fees</a:t>
            </a:r>
          </a:p>
        </p:txBody>
      </p:sp>
      <p:pic>
        <p:nvPicPr>
          <p:cNvPr id="4" name="Content Placeholder 3" descr="A close up of hands on a computer&#10;&#10;Description automatically generated">
            <a:extLst>
              <a:ext uri="{FF2B5EF4-FFF2-40B4-BE49-F238E27FC236}">
                <a16:creationId xmlns:a16="http://schemas.microsoft.com/office/drawing/2014/main" id="{1C06A0CF-3273-A7DD-D2CE-1FD4947F471B}"/>
              </a:ext>
            </a:extLst>
          </p:cNvPr>
          <p:cNvPicPr>
            <a:picLocks noGrp="1" noChangeAspect="1"/>
          </p:cNvPicPr>
          <p:nvPr>
            <p:ph idx="1"/>
          </p:nvPr>
        </p:nvPicPr>
        <p:blipFill>
          <a:blip r:embed="rId2"/>
          <a:stretch>
            <a:fillRect/>
          </a:stretch>
        </p:blipFill>
        <p:spPr>
          <a:xfrm>
            <a:off x="989851" y="2160589"/>
            <a:ext cx="7971633" cy="3880773"/>
          </a:xfrm>
        </p:spPr>
      </p:pic>
    </p:spTree>
    <p:extLst>
      <p:ext uri="{BB962C8B-B14F-4D97-AF65-F5344CB8AC3E}">
        <p14:creationId xmlns:p14="http://schemas.microsoft.com/office/powerpoint/2010/main" val="418911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AB04-72B7-CCDC-E5C1-2EE4114C7B48}"/>
              </a:ext>
            </a:extLst>
          </p:cNvPr>
          <p:cNvSpPr>
            <a:spLocks noGrp="1"/>
          </p:cNvSpPr>
          <p:nvPr>
            <p:ph type="title"/>
          </p:nvPr>
        </p:nvSpPr>
        <p:spPr>
          <a:xfrm>
            <a:off x="677334" y="609600"/>
            <a:ext cx="8596668" cy="1105140"/>
          </a:xfrm>
        </p:spPr>
        <p:txBody>
          <a:bodyPr>
            <a:normAutofit fontScale="90000"/>
          </a:bodyPr>
          <a:lstStyle/>
          <a:p>
            <a:pPr algn="ctr"/>
            <a:r>
              <a:rPr lang="en-US" dirty="0">
                <a:solidFill>
                  <a:srgbClr val="C00000"/>
                </a:solidFill>
              </a:rPr>
              <a:t>Events</a:t>
            </a:r>
            <a:br>
              <a:rPr lang="en-US" dirty="0">
                <a:solidFill>
                  <a:srgbClr val="C00000"/>
                </a:solidFill>
              </a:rPr>
            </a:br>
            <a:endParaRPr lang="en-US">
              <a:solidFill>
                <a:srgbClr val="C00000"/>
              </a:solidFill>
            </a:endParaRPr>
          </a:p>
        </p:txBody>
      </p:sp>
      <p:sp>
        <p:nvSpPr>
          <p:cNvPr id="3" name="Content Placeholder 2">
            <a:extLst>
              <a:ext uri="{FF2B5EF4-FFF2-40B4-BE49-F238E27FC236}">
                <a16:creationId xmlns:a16="http://schemas.microsoft.com/office/drawing/2014/main" id="{1EE791A2-7130-8549-4A5B-AC4041EC76A4}"/>
              </a:ext>
            </a:extLst>
          </p:cNvPr>
          <p:cNvSpPr>
            <a:spLocks noGrp="1"/>
          </p:cNvSpPr>
          <p:nvPr>
            <p:ph idx="1"/>
          </p:nvPr>
        </p:nvSpPr>
        <p:spPr>
          <a:solidFill>
            <a:schemeClr val="tx2">
              <a:lumMod val="50000"/>
            </a:schemeClr>
          </a:solidFill>
        </p:spPr>
        <p:txBody>
          <a:bodyPr vert="horz" lIns="91440" tIns="45720" rIns="91440" bIns="45720" rtlCol="0" anchor="t">
            <a:normAutofit/>
          </a:bodyPr>
          <a:lstStyle/>
          <a:p>
            <a:r>
              <a:rPr lang="en-US" sz="3200">
                <a:solidFill>
                  <a:schemeClr val="bg1"/>
                </a:solidFill>
              </a:rPr>
              <a:t>Events in the fronted are also dynamic, admin can add update delete the events</a:t>
            </a:r>
            <a:endParaRPr lang="en-US" sz="3200" dirty="0">
              <a:solidFill>
                <a:schemeClr val="bg1"/>
              </a:solidFill>
            </a:endParaRPr>
          </a:p>
          <a:p>
            <a:r>
              <a:rPr lang="en-US" sz="3200">
                <a:solidFill>
                  <a:schemeClr val="bg1"/>
                </a:solidFill>
              </a:rPr>
              <a:t>There page for the past events </a:t>
            </a:r>
            <a:endParaRPr lang="en-US" sz="3200" dirty="0">
              <a:solidFill>
                <a:schemeClr val="bg1"/>
              </a:solidFill>
            </a:endParaRPr>
          </a:p>
          <a:p>
            <a:r>
              <a:rPr lang="en-US" sz="3200">
                <a:solidFill>
                  <a:schemeClr val="bg1"/>
                </a:solidFill>
              </a:rPr>
              <a:t>There also page for the top recruiters</a:t>
            </a:r>
            <a:endParaRPr lang="en-US" sz="3200" dirty="0">
              <a:solidFill>
                <a:schemeClr val="bg1"/>
              </a:solidFill>
            </a:endParaRPr>
          </a:p>
          <a:p>
            <a:pPr marL="0" indent="0">
              <a:buNone/>
            </a:pPr>
            <a:endParaRPr lang="en-US" sz="3200" dirty="0">
              <a:solidFill>
                <a:schemeClr val="bg1"/>
              </a:solidFill>
            </a:endParaRPr>
          </a:p>
        </p:txBody>
      </p:sp>
    </p:spTree>
    <p:extLst>
      <p:ext uri="{BB962C8B-B14F-4D97-AF65-F5344CB8AC3E}">
        <p14:creationId xmlns:p14="http://schemas.microsoft.com/office/powerpoint/2010/main" val="422487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36E9-B6AA-2461-F5CC-E42F6CFE18FF}"/>
              </a:ext>
            </a:extLst>
          </p:cNvPr>
          <p:cNvSpPr>
            <a:spLocks noGrp="1"/>
          </p:cNvSpPr>
          <p:nvPr>
            <p:ph type="title"/>
          </p:nvPr>
        </p:nvSpPr>
        <p:spPr/>
        <p:txBody>
          <a:bodyPr>
            <a:normAutofit/>
          </a:bodyPr>
          <a:lstStyle/>
          <a:p>
            <a:r>
              <a:rPr lang="en-US" sz="4800" b="1" dirty="0">
                <a:latin typeface="Century Gothic"/>
              </a:rPr>
              <a:t>             Team Members</a:t>
            </a:r>
          </a:p>
        </p:txBody>
      </p:sp>
      <p:graphicFrame>
        <p:nvGraphicFramePr>
          <p:cNvPr id="5" name="Content Placeholder 4">
            <a:extLst>
              <a:ext uri="{FF2B5EF4-FFF2-40B4-BE49-F238E27FC236}">
                <a16:creationId xmlns:a16="http://schemas.microsoft.com/office/drawing/2014/main" id="{489E3693-0458-0663-1906-1CE2D6033B9F}"/>
              </a:ext>
            </a:extLst>
          </p:cNvPr>
          <p:cNvGraphicFramePr>
            <a:graphicFrameLocks noGrp="1"/>
          </p:cNvGraphicFramePr>
          <p:nvPr>
            <p:ph idx="1"/>
          </p:nvPr>
        </p:nvGraphicFramePr>
        <p:xfrm>
          <a:off x="1515673" y="1948372"/>
          <a:ext cx="10058399" cy="3757752"/>
        </p:xfrm>
        <a:graphic>
          <a:graphicData uri="http://schemas.openxmlformats.org/drawingml/2006/table">
            <a:tbl>
              <a:tblPr bandRow="1">
                <a:tableStyleId>{5C22544A-7EE6-4342-B048-85BDC9FD1C3A}</a:tableStyleId>
              </a:tblPr>
              <a:tblGrid>
                <a:gridCol w="1319133">
                  <a:extLst>
                    <a:ext uri="{9D8B030D-6E8A-4147-A177-3AD203B41FA5}">
                      <a16:colId xmlns:a16="http://schemas.microsoft.com/office/drawing/2014/main" val="2782285065"/>
                    </a:ext>
                  </a:extLst>
                </a:gridCol>
                <a:gridCol w="2761938">
                  <a:extLst>
                    <a:ext uri="{9D8B030D-6E8A-4147-A177-3AD203B41FA5}">
                      <a16:colId xmlns:a16="http://schemas.microsoft.com/office/drawing/2014/main" val="810168944"/>
                    </a:ext>
                  </a:extLst>
                </a:gridCol>
                <a:gridCol w="5977328">
                  <a:extLst>
                    <a:ext uri="{9D8B030D-6E8A-4147-A177-3AD203B41FA5}">
                      <a16:colId xmlns:a16="http://schemas.microsoft.com/office/drawing/2014/main" val="120910260"/>
                    </a:ext>
                  </a:extLst>
                </a:gridCol>
              </a:tblGrid>
              <a:tr h="417528">
                <a:tc>
                  <a:txBody>
                    <a:bodyPr/>
                    <a:lstStyle/>
                    <a:p>
                      <a:pPr algn="ctr" fontAlgn="b"/>
                      <a:r>
                        <a:rPr lang="en-US" sz="2000" b="1" i="0" u="none" strike="noStrike" dirty="0">
                          <a:solidFill>
                            <a:srgbClr val="FFFFFF"/>
                          </a:solidFill>
                          <a:effectLst/>
                          <a:highlight>
                            <a:srgbClr val="002060"/>
                          </a:highlight>
                          <a:latin typeface="Times New Roman"/>
                        </a:rPr>
                        <a:t>Sr no.</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2000" b="1" i="0" u="none" strike="noStrike" dirty="0">
                          <a:solidFill>
                            <a:srgbClr val="FFFFFF"/>
                          </a:solidFill>
                          <a:effectLst/>
                          <a:highlight>
                            <a:srgbClr val="002060"/>
                          </a:highlight>
                          <a:latin typeface="Times New Roman"/>
                        </a:rPr>
                        <a:t>Employee ID</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2000" b="1" i="0" u="none" strike="noStrike" dirty="0">
                          <a:solidFill>
                            <a:srgbClr val="FFFFFF"/>
                          </a:solidFill>
                          <a:effectLst/>
                          <a:highlight>
                            <a:srgbClr val="002060"/>
                          </a:highlight>
                          <a:latin typeface="Times New Roman"/>
                        </a:rPr>
                        <a:t>Name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998103969"/>
                  </a:ext>
                </a:extLst>
              </a:tr>
              <a:tr h="417528">
                <a:tc>
                  <a:txBody>
                    <a:bodyPr/>
                    <a:lstStyle/>
                    <a:p>
                      <a:pPr algn="ctr" fontAlgn="b"/>
                      <a:r>
                        <a:rPr lang="en-US" sz="2000" b="1" i="0" u="none" strike="noStrike" dirty="0">
                          <a:solidFill>
                            <a:srgbClr val="000000"/>
                          </a:solidFill>
                          <a:effectLst/>
                          <a:latin typeface="Times New Roman"/>
                        </a:rPr>
                        <a:t>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2587619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dirty="0">
                          <a:solidFill>
                            <a:srgbClr val="000000"/>
                          </a:solidFill>
                          <a:effectLst/>
                          <a:latin typeface="Times New Roman"/>
                        </a:rPr>
                        <a:t>Abhishek Dhal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5750455"/>
                  </a:ext>
                </a:extLst>
              </a:tr>
              <a:tr h="417528">
                <a:tc>
                  <a:txBody>
                    <a:bodyPr/>
                    <a:lstStyle/>
                    <a:p>
                      <a:pPr algn="ctr" fontAlgn="b"/>
                      <a:r>
                        <a:rPr lang="en-US" sz="2000" b="1" i="0" u="none" strike="noStrike" dirty="0">
                          <a:solidFill>
                            <a:srgbClr val="000000"/>
                          </a:solidFill>
                          <a:effectLst/>
                          <a:latin typeface="Times New Roman"/>
                        </a:rPr>
                        <a:t>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2587525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dirty="0">
                          <a:solidFill>
                            <a:srgbClr val="000000"/>
                          </a:solidFill>
                          <a:effectLst/>
                          <a:latin typeface="Times New Roman"/>
                        </a:rPr>
                        <a:t>Abhishek Yadav (Team Lead)</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2890832"/>
                  </a:ext>
                </a:extLst>
              </a:tr>
              <a:tr h="417528">
                <a:tc>
                  <a:txBody>
                    <a:bodyPr/>
                    <a:lstStyle/>
                    <a:p>
                      <a:pPr algn="ctr" fontAlgn="b"/>
                      <a:r>
                        <a:rPr lang="en-US" sz="2000" b="1" i="0" u="none" strike="noStrike" dirty="0">
                          <a:solidFill>
                            <a:srgbClr val="000000"/>
                          </a:solidFill>
                          <a:effectLst/>
                          <a:latin typeface="Times New Roman"/>
                        </a:rPr>
                        <a:t>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2587401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err="1">
                          <a:solidFill>
                            <a:srgbClr val="000000"/>
                          </a:solidFill>
                          <a:effectLst/>
                          <a:latin typeface="Times New Roman"/>
                        </a:rPr>
                        <a:t>Bethala</a:t>
                      </a:r>
                      <a:r>
                        <a:rPr lang="en-US" sz="2000" b="1" i="0" u="none" strike="noStrike" dirty="0">
                          <a:solidFill>
                            <a:srgbClr val="000000"/>
                          </a:solidFill>
                          <a:effectLst/>
                          <a:latin typeface="Times New Roman"/>
                        </a:rPr>
                        <a:t> Sai Krishna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5664057"/>
                  </a:ext>
                </a:extLst>
              </a:tr>
              <a:tr h="417528">
                <a:tc>
                  <a:txBody>
                    <a:bodyPr/>
                    <a:lstStyle/>
                    <a:p>
                      <a:pPr algn="ctr" fontAlgn="b"/>
                      <a:r>
                        <a:rPr lang="en-US" sz="2000" b="1" i="0" u="none" strike="noStrike" dirty="0">
                          <a:solidFill>
                            <a:srgbClr val="000000"/>
                          </a:solidFill>
                          <a:effectLst/>
                          <a:latin typeface="Times New Roman"/>
                        </a:rPr>
                        <a:t>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2586874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err="1">
                          <a:solidFill>
                            <a:srgbClr val="000000"/>
                          </a:solidFill>
                          <a:effectLst/>
                          <a:latin typeface="Times New Roman"/>
                        </a:rPr>
                        <a:t>Akumalla</a:t>
                      </a:r>
                      <a:r>
                        <a:rPr lang="en-US" sz="2000" b="1" i="0" u="none" strike="noStrike" dirty="0">
                          <a:solidFill>
                            <a:srgbClr val="000000"/>
                          </a:solidFill>
                          <a:effectLst/>
                          <a:latin typeface="Times New Roman"/>
                        </a:rPr>
                        <a:t> Anjani </a:t>
                      </a:r>
                      <a:r>
                        <a:rPr lang="en-US" sz="2000" b="1" i="0" u="none" strike="noStrike" err="1">
                          <a:solidFill>
                            <a:srgbClr val="000000"/>
                          </a:solidFill>
                          <a:effectLst/>
                          <a:latin typeface="Times New Roman"/>
                        </a:rPr>
                        <a:t>Shehanaj</a:t>
                      </a:r>
                      <a:endParaRPr lang="en-US" sz="2000" b="1" i="0" u="none" strike="noStrike" dirty="0" err="1">
                        <a:solidFill>
                          <a:srgbClr val="000000"/>
                        </a:solidFill>
                        <a:effectLst/>
                        <a:latin typeface="Times New Roman"/>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23973356"/>
                  </a:ext>
                </a:extLst>
              </a:tr>
              <a:tr h="417528">
                <a:tc>
                  <a:txBody>
                    <a:bodyPr/>
                    <a:lstStyle/>
                    <a:p>
                      <a:pPr algn="ctr" fontAlgn="b"/>
                      <a:r>
                        <a:rPr lang="en-US" sz="2000" b="1" i="0" u="none" strike="noStrike" dirty="0">
                          <a:solidFill>
                            <a:srgbClr val="000000"/>
                          </a:solidFill>
                          <a:effectLst/>
                          <a:latin typeface="Times New Roman"/>
                        </a:rPr>
                        <a:t>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2586967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err="1">
                          <a:solidFill>
                            <a:srgbClr val="000000"/>
                          </a:solidFill>
                          <a:effectLst/>
                          <a:latin typeface="Times New Roman"/>
                        </a:rPr>
                        <a:t>Ameersohil</a:t>
                      </a:r>
                      <a:r>
                        <a:rPr lang="en-US" sz="2000" b="1" i="0" u="none" strike="noStrike" dirty="0">
                          <a:solidFill>
                            <a:srgbClr val="000000"/>
                          </a:solidFill>
                          <a:effectLst/>
                          <a:latin typeface="Times New Roman"/>
                        </a:rPr>
                        <a:t> S </a:t>
                      </a:r>
                      <a:r>
                        <a:rPr lang="en-US" sz="2000" b="1" i="0" u="none" strike="noStrike" err="1">
                          <a:solidFill>
                            <a:srgbClr val="000000"/>
                          </a:solidFill>
                          <a:effectLst/>
                          <a:latin typeface="Times New Roman"/>
                        </a:rPr>
                        <a:t>Madalmatti</a:t>
                      </a:r>
                      <a:endParaRPr lang="en-US" sz="2000" b="1" i="0" u="none" strike="noStrike" dirty="0" err="1">
                        <a:solidFill>
                          <a:srgbClr val="000000"/>
                        </a:solidFill>
                        <a:effectLst/>
                        <a:latin typeface="Times New Roman"/>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6409671"/>
                  </a:ext>
                </a:extLst>
              </a:tr>
              <a:tr h="417528">
                <a:tc>
                  <a:txBody>
                    <a:bodyPr/>
                    <a:lstStyle/>
                    <a:p>
                      <a:pPr algn="ctr" fontAlgn="b"/>
                      <a:r>
                        <a:rPr lang="en-US" sz="2000" b="1" i="0" u="none" strike="noStrike" dirty="0">
                          <a:solidFill>
                            <a:srgbClr val="000000"/>
                          </a:solidFill>
                          <a:effectLst/>
                          <a:latin typeface="Times New Roman"/>
                        </a:rPr>
                        <a:t>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2587221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dirty="0">
                          <a:solidFill>
                            <a:srgbClr val="000000"/>
                          </a:solidFill>
                          <a:effectLst/>
                          <a:latin typeface="Times New Roman"/>
                        </a:rPr>
                        <a:t>Anuj Kumar Gupta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155105"/>
                  </a:ext>
                </a:extLst>
              </a:tr>
              <a:tr h="417528">
                <a:tc>
                  <a:txBody>
                    <a:bodyPr/>
                    <a:lstStyle/>
                    <a:p>
                      <a:pPr algn="ctr" fontAlgn="b"/>
                      <a:r>
                        <a:rPr lang="en-US" sz="2000" b="1" i="0" u="none" strike="noStrike" dirty="0">
                          <a:solidFill>
                            <a:srgbClr val="000000"/>
                          </a:solidFill>
                          <a:effectLst/>
                          <a:latin typeface="Times New Roman"/>
                        </a:rPr>
                        <a:t>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2587393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dirty="0">
                          <a:solidFill>
                            <a:srgbClr val="000000"/>
                          </a:solidFill>
                          <a:effectLst/>
                          <a:latin typeface="Times New Roman"/>
                        </a:rPr>
                        <a:t>Archana P </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2737630"/>
                  </a:ext>
                </a:extLst>
              </a:tr>
              <a:tr h="417528">
                <a:tc>
                  <a:txBody>
                    <a:bodyPr/>
                    <a:lstStyle/>
                    <a:p>
                      <a:pPr algn="ctr" fontAlgn="b"/>
                      <a:r>
                        <a:rPr lang="en-US" sz="2000" b="1" i="0" u="none" strike="noStrike" dirty="0">
                          <a:solidFill>
                            <a:srgbClr val="000000"/>
                          </a:solidFill>
                          <a:effectLst/>
                          <a:latin typeface="Times New Roman"/>
                        </a:rPr>
                        <a:t>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2000" b="1" i="0" u="none" strike="noStrike" dirty="0">
                          <a:solidFill>
                            <a:srgbClr val="000000"/>
                          </a:solidFill>
                          <a:effectLst/>
                          <a:latin typeface="Times New Roman"/>
                        </a:rPr>
                        <a:t>2587808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2000" b="1" i="0" u="none" strike="noStrike" dirty="0">
                          <a:solidFill>
                            <a:srgbClr val="000000"/>
                          </a:solidFill>
                          <a:effectLst/>
                          <a:latin typeface="Times New Roman"/>
                        </a:rPr>
                        <a:t>B Dheeraj</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8404611"/>
                  </a:ext>
                </a:extLst>
              </a:tr>
            </a:tbl>
          </a:graphicData>
        </a:graphic>
      </p:graphicFrame>
    </p:spTree>
    <p:extLst>
      <p:ext uri="{BB962C8B-B14F-4D97-AF65-F5344CB8AC3E}">
        <p14:creationId xmlns:p14="http://schemas.microsoft.com/office/powerpoint/2010/main" val="1495407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8E6F6-7E84-955A-84C7-D31C32EAF573}"/>
              </a:ext>
            </a:extLst>
          </p:cNvPr>
          <p:cNvSpPr>
            <a:spLocks noGrp="1"/>
          </p:cNvSpPr>
          <p:nvPr>
            <p:ph type="title"/>
          </p:nvPr>
        </p:nvSpPr>
        <p:spPr/>
        <p:txBody>
          <a:bodyPr/>
          <a:lstStyle/>
          <a:p>
            <a:pPr algn="ctr"/>
            <a:r>
              <a:rPr lang="en-US">
                <a:solidFill>
                  <a:srgbClr val="C00000"/>
                </a:solidFill>
              </a:rPr>
              <a:t>Events Details Admin page</a:t>
            </a:r>
          </a:p>
        </p:txBody>
      </p:sp>
      <p:pic>
        <p:nvPicPr>
          <p:cNvPr id="4" name="Content Placeholder 3" descr="A screenshot of a computer&#10;&#10;Description automatically generated">
            <a:extLst>
              <a:ext uri="{FF2B5EF4-FFF2-40B4-BE49-F238E27FC236}">
                <a16:creationId xmlns:a16="http://schemas.microsoft.com/office/drawing/2014/main" id="{9B2D8CE9-F16A-69F9-C4F3-B08423A1D8EE}"/>
              </a:ext>
            </a:extLst>
          </p:cNvPr>
          <p:cNvPicPr>
            <a:picLocks noGrp="1" noChangeAspect="1"/>
          </p:cNvPicPr>
          <p:nvPr>
            <p:ph idx="1"/>
          </p:nvPr>
        </p:nvPicPr>
        <p:blipFill>
          <a:blip r:embed="rId2"/>
          <a:stretch>
            <a:fillRect/>
          </a:stretch>
        </p:blipFill>
        <p:spPr>
          <a:xfrm>
            <a:off x="1192076" y="2160589"/>
            <a:ext cx="7567183" cy="3880773"/>
          </a:xfrm>
        </p:spPr>
      </p:pic>
    </p:spTree>
    <p:extLst>
      <p:ext uri="{BB962C8B-B14F-4D97-AF65-F5344CB8AC3E}">
        <p14:creationId xmlns:p14="http://schemas.microsoft.com/office/powerpoint/2010/main" val="147603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A3ECA-D269-82AF-84ED-60E2532FBD90}"/>
              </a:ext>
            </a:extLst>
          </p:cNvPr>
          <p:cNvSpPr>
            <a:spLocks noGrp="1"/>
          </p:cNvSpPr>
          <p:nvPr>
            <p:ph type="title"/>
          </p:nvPr>
        </p:nvSpPr>
        <p:spPr/>
        <p:txBody>
          <a:bodyPr/>
          <a:lstStyle/>
          <a:p>
            <a:pPr algn="ctr"/>
            <a:r>
              <a:rPr lang="en-US">
                <a:solidFill>
                  <a:srgbClr val="C00000"/>
                </a:solidFill>
              </a:rPr>
              <a:t>Public Events page</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D742C762-B519-0067-5344-856B9638FF17}"/>
              </a:ext>
            </a:extLst>
          </p:cNvPr>
          <p:cNvPicPr>
            <a:picLocks noGrp="1" noChangeAspect="1"/>
          </p:cNvPicPr>
          <p:nvPr>
            <p:ph idx="1"/>
          </p:nvPr>
        </p:nvPicPr>
        <p:blipFill>
          <a:blip r:embed="rId2"/>
          <a:stretch>
            <a:fillRect/>
          </a:stretch>
        </p:blipFill>
        <p:spPr>
          <a:xfrm>
            <a:off x="677334" y="2470573"/>
            <a:ext cx="8596668" cy="3260805"/>
          </a:xfrm>
        </p:spPr>
      </p:pic>
    </p:spTree>
    <p:extLst>
      <p:ext uri="{BB962C8B-B14F-4D97-AF65-F5344CB8AC3E}">
        <p14:creationId xmlns:p14="http://schemas.microsoft.com/office/powerpoint/2010/main" val="425946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A53C-F7E3-2802-7936-57339F89A147}"/>
              </a:ext>
            </a:extLst>
          </p:cNvPr>
          <p:cNvSpPr>
            <a:spLocks noGrp="1"/>
          </p:cNvSpPr>
          <p:nvPr>
            <p:ph type="title"/>
          </p:nvPr>
        </p:nvSpPr>
        <p:spPr/>
        <p:txBody>
          <a:bodyPr/>
          <a:lstStyle/>
          <a:p>
            <a:pPr algn="ctr"/>
            <a:r>
              <a:rPr lang="en-US">
                <a:solidFill>
                  <a:srgbClr val="C00000"/>
                </a:solidFill>
              </a:rPr>
              <a:t>Top Recruiters</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75036D40-4FD6-4610-1965-2A1925A69C41}"/>
              </a:ext>
            </a:extLst>
          </p:cNvPr>
          <p:cNvPicPr>
            <a:picLocks noGrp="1" noChangeAspect="1"/>
          </p:cNvPicPr>
          <p:nvPr>
            <p:ph idx="1"/>
          </p:nvPr>
        </p:nvPicPr>
        <p:blipFill>
          <a:blip r:embed="rId2"/>
          <a:stretch>
            <a:fillRect/>
          </a:stretch>
        </p:blipFill>
        <p:spPr>
          <a:xfrm>
            <a:off x="677334" y="2243631"/>
            <a:ext cx="8596668" cy="3714689"/>
          </a:xfrm>
        </p:spPr>
      </p:pic>
    </p:spTree>
    <p:extLst>
      <p:ext uri="{BB962C8B-B14F-4D97-AF65-F5344CB8AC3E}">
        <p14:creationId xmlns:p14="http://schemas.microsoft.com/office/powerpoint/2010/main" val="315397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A3B6-CB54-8148-1360-D08AC4C93973}"/>
              </a:ext>
            </a:extLst>
          </p:cNvPr>
          <p:cNvSpPr>
            <a:spLocks noGrp="1"/>
          </p:cNvSpPr>
          <p:nvPr>
            <p:ph type="title"/>
          </p:nvPr>
        </p:nvSpPr>
        <p:spPr/>
        <p:txBody>
          <a:bodyPr/>
          <a:lstStyle/>
          <a:p>
            <a:pPr algn="ctr"/>
            <a:r>
              <a:rPr lang="en-US">
                <a:solidFill>
                  <a:srgbClr val="C00000"/>
                </a:solidFill>
              </a:rPr>
              <a:t>Api Testing Events end points</a:t>
            </a:r>
          </a:p>
        </p:txBody>
      </p:sp>
      <p:pic>
        <p:nvPicPr>
          <p:cNvPr id="4" name="Content Placeholder 3" descr="A screenshot of a computer&#10;&#10;Description automatically generated">
            <a:extLst>
              <a:ext uri="{FF2B5EF4-FFF2-40B4-BE49-F238E27FC236}">
                <a16:creationId xmlns:a16="http://schemas.microsoft.com/office/drawing/2014/main" id="{E31409C1-5274-08DA-9516-44F96CAC3F3C}"/>
              </a:ext>
            </a:extLst>
          </p:cNvPr>
          <p:cNvPicPr>
            <a:picLocks noGrp="1" noChangeAspect="1"/>
          </p:cNvPicPr>
          <p:nvPr>
            <p:ph idx="1"/>
          </p:nvPr>
        </p:nvPicPr>
        <p:blipFill>
          <a:blip r:embed="rId2"/>
          <a:stretch>
            <a:fillRect/>
          </a:stretch>
        </p:blipFill>
        <p:spPr>
          <a:xfrm>
            <a:off x="1553857" y="1710641"/>
            <a:ext cx="7217433" cy="3759875"/>
          </a:xfrm>
        </p:spPr>
      </p:pic>
    </p:spTree>
    <p:extLst>
      <p:ext uri="{BB962C8B-B14F-4D97-AF65-F5344CB8AC3E}">
        <p14:creationId xmlns:p14="http://schemas.microsoft.com/office/powerpoint/2010/main" val="2528695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58A9-5A2C-5BDB-1AEA-76D1A972ACB2}"/>
              </a:ext>
            </a:extLst>
          </p:cNvPr>
          <p:cNvSpPr>
            <a:spLocks noGrp="1"/>
          </p:cNvSpPr>
          <p:nvPr>
            <p:ph type="title"/>
          </p:nvPr>
        </p:nvSpPr>
        <p:spPr/>
        <p:txBody>
          <a:bodyPr/>
          <a:lstStyle/>
          <a:p>
            <a:pPr algn="ctr"/>
            <a:r>
              <a:rPr lang="en-US">
                <a:solidFill>
                  <a:srgbClr val="C00000"/>
                </a:solidFill>
              </a:rPr>
              <a:t>Events JUnit Testing</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BB187A9D-938A-CE59-C8E5-B612667987B7}"/>
              </a:ext>
            </a:extLst>
          </p:cNvPr>
          <p:cNvPicPr>
            <a:picLocks noGrp="1" noChangeAspect="1"/>
          </p:cNvPicPr>
          <p:nvPr>
            <p:ph idx="1"/>
          </p:nvPr>
        </p:nvPicPr>
        <p:blipFill>
          <a:blip r:embed="rId2"/>
          <a:stretch>
            <a:fillRect/>
          </a:stretch>
        </p:blipFill>
        <p:spPr>
          <a:xfrm>
            <a:off x="1625744" y="1718154"/>
            <a:ext cx="7476226" cy="3903000"/>
          </a:xfrm>
        </p:spPr>
      </p:pic>
    </p:spTree>
    <p:extLst>
      <p:ext uri="{BB962C8B-B14F-4D97-AF65-F5344CB8AC3E}">
        <p14:creationId xmlns:p14="http://schemas.microsoft.com/office/powerpoint/2010/main" val="73642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8282" y="1071546"/>
            <a:ext cx="7108340" cy="1024112"/>
          </a:xfrm>
        </p:spPr>
        <p:txBody>
          <a:bodyPr>
            <a:noAutofit/>
          </a:bodyPr>
          <a:lstStyle/>
          <a:p>
            <a:pPr marL="285750" indent="-285750">
              <a:lnSpc>
                <a:spcPct val="150000"/>
              </a:lnSpc>
            </a:pPr>
            <a:r>
              <a:rPr lang="en-US" sz="3600" dirty="0">
                <a:solidFill>
                  <a:schemeClr val="tx1">
                    <a:lumMod val="65000"/>
                    <a:lumOff val="35000"/>
                  </a:schemeClr>
                </a:solidFill>
                <a:latin typeface="RobotoRegular"/>
                <a:cs typeface="Calibri" panose="020F0502020204030204" pitchFamily="34" charset="0"/>
              </a:rPr>
              <a:t>Admin Module/Student module</a:t>
            </a:r>
          </a:p>
        </p:txBody>
      </p:sp>
      <p:sp>
        <p:nvSpPr>
          <p:cNvPr id="4" name="Text Placeholder 3"/>
          <p:cNvSpPr>
            <a:spLocks noGrp="1"/>
          </p:cNvSpPr>
          <p:nvPr>
            <p:ph type="body" idx="1"/>
          </p:nvPr>
        </p:nvSpPr>
        <p:spPr>
          <a:xfrm>
            <a:off x="2024034" y="2357430"/>
            <a:ext cx="5008106" cy="4143380"/>
          </a:xfrm>
        </p:spPr>
        <p:txBody>
          <a:bodyPr>
            <a:normAutofit/>
          </a:bodyPr>
          <a:lstStyle/>
          <a:p>
            <a:pPr marL="285750" indent="-285750" algn="just">
              <a:lnSpc>
                <a:spcPct val="150000"/>
              </a:lnSpc>
              <a:buFont typeface="Wingdings" panose="05000000000000000000" pitchFamily="2" charset="2"/>
              <a:buChar char="Ø"/>
            </a:pPr>
            <a:endParaRPr lang="en-US" sz="2800" dirty="0">
              <a:solidFill>
                <a:schemeClr val="tx1">
                  <a:lumMod val="65000"/>
                  <a:lumOff val="35000"/>
                </a:schemeClr>
              </a:solidFill>
              <a:latin typeface="RobotoRegular"/>
              <a:cs typeface="Calibri" panose="020F0502020204030204" pitchFamily="34" charset="0"/>
            </a:endParaRPr>
          </a:p>
          <a:p>
            <a:pPr marL="285750" indent="-285750" algn="just">
              <a:lnSpc>
                <a:spcPct val="150000"/>
              </a:lnSpc>
              <a:buFont typeface="Wingdings" panose="05000000000000000000" pitchFamily="2" charset="2"/>
              <a:buChar char="Ø"/>
            </a:pPr>
            <a:r>
              <a:rPr lang="en-US" sz="2800" dirty="0">
                <a:solidFill>
                  <a:schemeClr val="tx1">
                    <a:lumMod val="65000"/>
                    <a:lumOff val="35000"/>
                  </a:schemeClr>
                </a:solidFill>
                <a:latin typeface="RobotoRegular"/>
                <a:cs typeface="Calibri" panose="020F0502020204030204" pitchFamily="34" charset="0"/>
              </a:rPr>
              <a:t>Admin login</a:t>
            </a:r>
          </a:p>
          <a:p>
            <a:pPr marL="285750" indent="-285750" algn="just">
              <a:lnSpc>
                <a:spcPct val="150000"/>
              </a:lnSpc>
              <a:buFont typeface="Wingdings" panose="05000000000000000000" pitchFamily="2" charset="2"/>
              <a:buChar char="Ø"/>
            </a:pPr>
            <a:r>
              <a:rPr lang="en-US" sz="2800" dirty="0">
                <a:solidFill>
                  <a:schemeClr val="tx1">
                    <a:lumMod val="65000"/>
                    <a:lumOff val="35000"/>
                  </a:schemeClr>
                </a:solidFill>
                <a:latin typeface="RobotoRegular"/>
                <a:cs typeface="Calibri" panose="020F0502020204030204" pitchFamily="34" charset="0"/>
              </a:rPr>
              <a:t>Admin dashboard</a:t>
            </a:r>
          </a:p>
          <a:p>
            <a:pPr marL="285750" indent="-285750" algn="just">
              <a:lnSpc>
                <a:spcPct val="150000"/>
              </a:lnSpc>
              <a:buFont typeface="Wingdings" panose="05000000000000000000" pitchFamily="2" charset="2"/>
              <a:buChar char="Ø"/>
            </a:pPr>
            <a:r>
              <a:rPr lang="en-US" sz="2800" dirty="0">
                <a:solidFill>
                  <a:schemeClr val="tx1">
                    <a:lumMod val="65000"/>
                    <a:lumOff val="35000"/>
                  </a:schemeClr>
                </a:solidFill>
                <a:latin typeface="RobotoRegular"/>
                <a:cs typeface="Calibri" panose="020F0502020204030204" pitchFamily="34" charset="0"/>
              </a:rPr>
              <a:t>Students</a:t>
            </a:r>
          </a:p>
          <a:p>
            <a:pPr marL="285750" indent="-285750" algn="just">
              <a:lnSpc>
                <a:spcPct val="150000"/>
              </a:lnSpc>
              <a:buFont typeface="Wingdings" panose="05000000000000000000" pitchFamily="2" charset="2"/>
              <a:buChar char="Ø"/>
            </a:pPr>
            <a:r>
              <a:rPr lang="en-US" sz="2800" dirty="0">
                <a:solidFill>
                  <a:schemeClr val="tx1">
                    <a:lumMod val="65000"/>
                    <a:lumOff val="35000"/>
                  </a:schemeClr>
                </a:solidFill>
                <a:latin typeface="RobotoRegular"/>
                <a:cs typeface="Calibri" panose="020F0502020204030204" pitchFamily="34" charset="0"/>
              </a:rPr>
              <a:t>Admin details</a:t>
            </a:r>
          </a:p>
          <a:p>
            <a:pPr marL="285750" indent="-285750" algn="just">
              <a:lnSpc>
                <a:spcPct val="150000"/>
              </a:lnSpc>
              <a:buFont typeface="Wingdings" panose="05000000000000000000" pitchFamily="2" charset="2"/>
              <a:buChar char="Ø"/>
            </a:pPr>
            <a:endParaRPr lang="en-US" sz="2800" dirty="0">
              <a:solidFill>
                <a:schemeClr val="tx1">
                  <a:lumMod val="65000"/>
                  <a:lumOff val="35000"/>
                </a:schemeClr>
              </a:solidFill>
              <a:latin typeface="RobotoRegular"/>
              <a:cs typeface="Calibri" panose="020F0502020204030204" pitchFamily="34" charset="0"/>
            </a:endParaRP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solidFill>
                  <a:schemeClr val="tx1"/>
                </a:solidFill>
              </a:rPr>
              <a:t>Admin login</a:t>
            </a:r>
            <a:endParaRPr lang="en-US"/>
          </a:p>
        </p:txBody>
      </p:sp>
      <p:pic>
        <p:nvPicPr>
          <p:cNvPr id="6" name="Content Placeholder 5" descr="Screenshot (3).png"/>
          <p:cNvPicPr>
            <a:picLocks noGrp="1" noChangeAspect="1"/>
          </p:cNvPicPr>
          <p:nvPr>
            <p:ph idx="1"/>
          </p:nvPr>
        </p:nvPicPr>
        <p:blipFill>
          <a:blip r:embed="rId2"/>
          <a:stretch>
            <a:fillRect/>
          </a:stretch>
        </p:blipFill>
        <p:spPr>
          <a:xfrm>
            <a:off x="1162506" y="1487279"/>
            <a:ext cx="8601782" cy="5014163"/>
          </a:xfrm>
        </p:spPr>
      </p:pic>
    </p:spTree>
    <p:extLst>
      <p:ext uri="{BB962C8B-B14F-4D97-AF65-F5344CB8AC3E}">
        <p14:creationId xmlns:p14="http://schemas.microsoft.com/office/powerpoint/2010/main" val="2919085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Admin Dashboard</a:t>
            </a:r>
          </a:p>
        </p:txBody>
      </p:sp>
      <p:pic>
        <p:nvPicPr>
          <p:cNvPr id="6" name="Content Placeholder 5" descr="Screenshot (5).png"/>
          <p:cNvPicPr>
            <a:picLocks noGrp="1" noChangeAspect="1"/>
          </p:cNvPicPr>
          <p:nvPr>
            <p:ph idx="1"/>
          </p:nvPr>
        </p:nvPicPr>
        <p:blipFill>
          <a:blip r:embed="rId2"/>
          <a:stretch>
            <a:fillRect/>
          </a:stretch>
        </p:blipFill>
        <p:spPr>
          <a:xfrm>
            <a:off x="860367" y="1554992"/>
            <a:ext cx="8227971" cy="462597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Students(ME)</a:t>
            </a:r>
          </a:p>
        </p:txBody>
      </p:sp>
      <p:pic>
        <p:nvPicPr>
          <p:cNvPr id="4" name="Content Placeholder 3" descr="Screenshot (22).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Student(EE)</a:t>
            </a:r>
          </a:p>
        </p:txBody>
      </p:sp>
      <p:pic>
        <p:nvPicPr>
          <p:cNvPr id="4" name="Content Placeholder 3" descr="Screenshot (30).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D486B-AEB4-DA4A-FD76-E4DF08A39273}"/>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77329DC4-1B38-824A-AD8D-A4CF1C3AA95B}"/>
              </a:ext>
            </a:extLst>
          </p:cNvPr>
          <p:cNvSpPr>
            <a:spLocks noGrp="1"/>
          </p:cNvSpPr>
          <p:nvPr>
            <p:ph sz="half" idx="1"/>
          </p:nvPr>
        </p:nvSpPr>
        <p:spPr/>
        <p:txBody>
          <a:bodyPr vert="horz" lIns="91440" tIns="45720" rIns="91440" bIns="45720" rtlCol="0" anchor="t">
            <a:normAutofit/>
          </a:bodyPr>
          <a:lstStyle/>
          <a:p>
            <a:r>
              <a:rPr lang="en-US" dirty="0"/>
              <a:t>Introduction </a:t>
            </a:r>
          </a:p>
          <a:p>
            <a:r>
              <a:rPr lang="en-US" dirty="0"/>
              <a:t>Proposed System</a:t>
            </a:r>
          </a:p>
          <a:p>
            <a:r>
              <a:rPr lang="en-US" dirty="0"/>
              <a:t>Advantages of Proposed System</a:t>
            </a:r>
          </a:p>
          <a:p>
            <a:r>
              <a:rPr lang="en-US" dirty="0"/>
              <a:t>Tools and Technologies </a:t>
            </a:r>
          </a:p>
          <a:p>
            <a:r>
              <a:rPr lang="en-US" dirty="0"/>
              <a:t>Admin Module</a:t>
            </a:r>
          </a:p>
          <a:p>
            <a:r>
              <a:rPr lang="en-US" dirty="0"/>
              <a:t>Faculty Module</a:t>
            </a:r>
          </a:p>
          <a:p>
            <a:r>
              <a:rPr lang="en-US" dirty="0"/>
              <a:t>Student Module</a:t>
            </a:r>
          </a:p>
          <a:p>
            <a:r>
              <a:rPr lang="en-US" dirty="0"/>
              <a:t>Librarian Module</a:t>
            </a:r>
          </a:p>
          <a:p>
            <a:endParaRPr lang="en-US" dirty="0"/>
          </a:p>
          <a:p>
            <a:endParaRPr lang="en-US" dirty="0"/>
          </a:p>
        </p:txBody>
      </p:sp>
      <p:sp>
        <p:nvSpPr>
          <p:cNvPr id="4" name="Content Placeholder 3">
            <a:extLst>
              <a:ext uri="{FF2B5EF4-FFF2-40B4-BE49-F238E27FC236}">
                <a16:creationId xmlns:a16="http://schemas.microsoft.com/office/drawing/2014/main" id="{8641C605-C811-B347-A130-A3E8262E04A6}"/>
              </a:ext>
            </a:extLst>
          </p:cNvPr>
          <p:cNvSpPr>
            <a:spLocks noGrp="1"/>
          </p:cNvSpPr>
          <p:nvPr>
            <p:ph sz="half" idx="2"/>
          </p:nvPr>
        </p:nvSpPr>
        <p:spPr/>
        <p:txBody>
          <a:bodyPr vert="horz" lIns="91440" tIns="45720" rIns="91440" bIns="45720" rtlCol="0" anchor="t">
            <a:normAutofit/>
          </a:bodyPr>
          <a:lstStyle/>
          <a:p>
            <a:r>
              <a:rPr lang="en-US" dirty="0"/>
              <a:t>ER diagram</a:t>
            </a:r>
            <a:endParaRPr lang="en-US" dirty="0">
              <a:solidFill>
                <a:srgbClr val="000000"/>
              </a:solidFill>
            </a:endParaRPr>
          </a:p>
          <a:p>
            <a:r>
              <a:rPr lang="en-US" dirty="0"/>
              <a:t>Output</a:t>
            </a:r>
            <a:endParaRPr lang="en-US" dirty="0">
              <a:solidFill>
                <a:srgbClr val="000000"/>
              </a:solidFill>
            </a:endParaRPr>
          </a:p>
          <a:p>
            <a:r>
              <a:rPr lang="en-US" dirty="0"/>
              <a:t>Unit Testing</a:t>
            </a:r>
            <a:endParaRPr lang="en-US" dirty="0">
              <a:solidFill>
                <a:srgbClr val="000000"/>
              </a:solidFill>
            </a:endParaRPr>
          </a:p>
          <a:p>
            <a:r>
              <a:rPr lang="en-US" dirty="0"/>
              <a:t>Functional Testing</a:t>
            </a:r>
            <a:endParaRPr lang="en-US" dirty="0">
              <a:solidFill>
                <a:srgbClr val="000000"/>
              </a:solidFill>
            </a:endParaRPr>
          </a:p>
          <a:p>
            <a:r>
              <a:rPr lang="en-US" dirty="0"/>
              <a:t>Advantages</a:t>
            </a:r>
            <a:endParaRPr lang="en-US" dirty="0">
              <a:solidFill>
                <a:srgbClr val="000000"/>
              </a:solidFill>
            </a:endParaRPr>
          </a:p>
          <a:p>
            <a:r>
              <a:rPr lang="en-US" dirty="0"/>
              <a:t>Future Scope</a:t>
            </a:r>
            <a:endParaRPr lang="en-US" dirty="0">
              <a:solidFill>
                <a:srgbClr val="000000"/>
              </a:solidFill>
            </a:endParaRPr>
          </a:p>
          <a:p>
            <a:r>
              <a:rPr lang="en-US" dirty="0"/>
              <a:t>Conclusion</a:t>
            </a:r>
            <a:endParaRPr lang="en-US" dirty="0">
              <a:solidFill>
                <a:srgbClr val="000000"/>
              </a:solidFill>
            </a:endParaRPr>
          </a:p>
          <a:p>
            <a:endParaRPr lang="en-US" dirty="0"/>
          </a:p>
        </p:txBody>
      </p:sp>
    </p:spTree>
    <p:extLst>
      <p:ext uri="{BB962C8B-B14F-4D97-AF65-F5344CB8AC3E}">
        <p14:creationId xmlns:p14="http://schemas.microsoft.com/office/powerpoint/2010/main" val="2201608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Students(CE)</a:t>
            </a:r>
          </a:p>
        </p:txBody>
      </p:sp>
      <p:pic>
        <p:nvPicPr>
          <p:cNvPr id="6" name="Content Placeholder 5" descr="Screenshot (31).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Admin details(Add)</a:t>
            </a:r>
          </a:p>
        </p:txBody>
      </p:sp>
      <p:pic>
        <p:nvPicPr>
          <p:cNvPr id="4" name="Content Placeholder 3" descr="Screenshot (33).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Students(Update)</a:t>
            </a:r>
          </a:p>
        </p:txBody>
      </p:sp>
      <p:pic>
        <p:nvPicPr>
          <p:cNvPr id="6" name="Content Placeholder 5" descr="Screenshot (35).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Admin details(delete)</a:t>
            </a:r>
          </a:p>
        </p:txBody>
      </p:sp>
      <p:pic>
        <p:nvPicPr>
          <p:cNvPr id="6" name="Content Placeholder 5" descr="Screenshot (36).png"/>
          <p:cNvPicPr>
            <a:picLocks noGrp="1" noChangeAspect="1"/>
          </p:cNvPicPr>
          <p:nvPr>
            <p:ph idx="1"/>
          </p:nvPr>
        </p:nvPicPr>
        <p:blipFill>
          <a:blip r:embed="rId2"/>
          <a:stretch>
            <a:fillRect/>
          </a:stretch>
        </p:blipFill>
        <p:spPr>
          <a:xfrm>
            <a:off x="1982015" y="1774826"/>
            <a:ext cx="8227971" cy="462597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61D2-144F-8301-18E3-C5808282BDCA}"/>
              </a:ext>
            </a:extLst>
          </p:cNvPr>
          <p:cNvSpPr>
            <a:spLocks noGrp="1"/>
          </p:cNvSpPr>
          <p:nvPr>
            <p:ph type="title"/>
          </p:nvPr>
        </p:nvSpPr>
        <p:spPr/>
        <p:txBody>
          <a:bodyPr/>
          <a:lstStyle/>
          <a:p>
            <a:r>
              <a:rPr lang="en-IN" dirty="0"/>
              <a:t>Faculty module:</a:t>
            </a:r>
          </a:p>
        </p:txBody>
      </p:sp>
      <p:sp>
        <p:nvSpPr>
          <p:cNvPr id="3" name="Content Placeholder 2">
            <a:extLst>
              <a:ext uri="{FF2B5EF4-FFF2-40B4-BE49-F238E27FC236}">
                <a16:creationId xmlns:a16="http://schemas.microsoft.com/office/drawing/2014/main" id="{F0CED11C-A74E-882F-9389-87C7123C5DE0}"/>
              </a:ext>
            </a:extLst>
          </p:cNvPr>
          <p:cNvSpPr>
            <a:spLocks noGrp="1"/>
          </p:cNvSpPr>
          <p:nvPr>
            <p:ph idx="1"/>
          </p:nvPr>
        </p:nvSpPr>
        <p:spPr/>
        <p:txBody>
          <a:bodyPr/>
          <a:lstStyle/>
          <a:p>
            <a:r>
              <a:rPr lang="en-IN" dirty="0"/>
              <a:t>Faculty login</a:t>
            </a:r>
          </a:p>
          <a:p>
            <a:r>
              <a:rPr lang="en-IN" dirty="0"/>
              <a:t>Dashboard</a:t>
            </a:r>
          </a:p>
          <a:p>
            <a:r>
              <a:rPr lang="en-IN" dirty="0"/>
              <a:t>Students</a:t>
            </a:r>
          </a:p>
          <a:p>
            <a:r>
              <a:rPr lang="en-IN" dirty="0"/>
              <a:t>Result</a:t>
            </a:r>
          </a:p>
        </p:txBody>
      </p:sp>
    </p:spTree>
    <p:extLst>
      <p:ext uri="{BB962C8B-B14F-4D97-AF65-F5344CB8AC3E}">
        <p14:creationId xmlns:p14="http://schemas.microsoft.com/office/powerpoint/2010/main" val="2955301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4EDE-F08F-0F69-2043-B5104C70EF80}"/>
              </a:ext>
            </a:extLst>
          </p:cNvPr>
          <p:cNvSpPr>
            <a:spLocks noGrp="1"/>
          </p:cNvSpPr>
          <p:nvPr>
            <p:ph type="title"/>
          </p:nvPr>
        </p:nvSpPr>
        <p:spPr>
          <a:xfrm>
            <a:off x="1143001" y="134941"/>
            <a:ext cx="9905998" cy="1478570"/>
          </a:xfrm>
        </p:spPr>
        <p:txBody>
          <a:bodyPr/>
          <a:lstStyle/>
          <a:p>
            <a:r>
              <a:rPr lang="en-IN" dirty="0"/>
              <a:t>Faculty login:</a:t>
            </a:r>
          </a:p>
        </p:txBody>
      </p:sp>
      <p:pic>
        <p:nvPicPr>
          <p:cNvPr id="9" name="Content Placeholder 8">
            <a:extLst>
              <a:ext uri="{FF2B5EF4-FFF2-40B4-BE49-F238E27FC236}">
                <a16:creationId xmlns:a16="http://schemas.microsoft.com/office/drawing/2014/main" id="{B17BD146-2936-63A7-CFBC-6E2B98908E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646" y="1613511"/>
            <a:ext cx="7684477" cy="4321297"/>
          </a:xfrm>
        </p:spPr>
      </p:pic>
    </p:spTree>
    <p:extLst>
      <p:ext uri="{BB962C8B-B14F-4D97-AF65-F5344CB8AC3E}">
        <p14:creationId xmlns:p14="http://schemas.microsoft.com/office/powerpoint/2010/main" val="4011430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BFB1-0D7C-2AB6-A52E-8D604D52CBA3}"/>
              </a:ext>
            </a:extLst>
          </p:cNvPr>
          <p:cNvSpPr>
            <a:spLocks noGrp="1"/>
          </p:cNvSpPr>
          <p:nvPr>
            <p:ph type="title"/>
          </p:nvPr>
        </p:nvSpPr>
        <p:spPr>
          <a:xfrm>
            <a:off x="1143001" y="187695"/>
            <a:ext cx="9905998" cy="1478570"/>
          </a:xfrm>
        </p:spPr>
        <p:txBody>
          <a:bodyPr/>
          <a:lstStyle/>
          <a:p>
            <a:r>
              <a:rPr lang="en-IN" dirty="0"/>
              <a:t>Select faculty login:</a:t>
            </a:r>
          </a:p>
        </p:txBody>
      </p:sp>
      <p:pic>
        <p:nvPicPr>
          <p:cNvPr id="5" name="Content Placeholder 4">
            <a:extLst>
              <a:ext uri="{FF2B5EF4-FFF2-40B4-BE49-F238E27FC236}">
                <a16:creationId xmlns:a16="http://schemas.microsoft.com/office/drawing/2014/main" id="{311CC49D-B55F-455D-DCBE-F913DFEB26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697" y="1776049"/>
            <a:ext cx="7614138" cy="4229100"/>
          </a:xfrm>
        </p:spPr>
      </p:pic>
    </p:spTree>
    <p:extLst>
      <p:ext uri="{BB962C8B-B14F-4D97-AF65-F5344CB8AC3E}">
        <p14:creationId xmlns:p14="http://schemas.microsoft.com/office/powerpoint/2010/main" val="2959488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0EC7-5017-4F33-89A7-3D52161DC292}"/>
              </a:ext>
            </a:extLst>
          </p:cNvPr>
          <p:cNvSpPr>
            <a:spLocks noGrp="1"/>
          </p:cNvSpPr>
          <p:nvPr>
            <p:ph type="title"/>
          </p:nvPr>
        </p:nvSpPr>
        <p:spPr>
          <a:xfrm>
            <a:off x="1143001" y="200761"/>
            <a:ext cx="9905998" cy="1478570"/>
          </a:xfrm>
        </p:spPr>
        <p:txBody>
          <a:bodyPr/>
          <a:lstStyle/>
          <a:p>
            <a:r>
              <a:rPr lang="en-IN" dirty="0"/>
              <a:t>Dashboard:</a:t>
            </a:r>
          </a:p>
        </p:txBody>
      </p:sp>
      <p:pic>
        <p:nvPicPr>
          <p:cNvPr id="5" name="Content Placeholder 4">
            <a:extLst>
              <a:ext uri="{FF2B5EF4-FFF2-40B4-BE49-F238E27FC236}">
                <a16:creationId xmlns:a16="http://schemas.microsoft.com/office/drawing/2014/main" id="{11F9EC49-37B3-FE98-9EF6-D0AC3FC86F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870" y="1679331"/>
            <a:ext cx="7851530" cy="4308231"/>
          </a:xfrm>
        </p:spPr>
      </p:pic>
    </p:spTree>
    <p:extLst>
      <p:ext uri="{BB962C8B-B14F-4D97-AF65-F5344CB8AC3E}">
        <p14:creationId xmlns:p14="http://schemas.microsoft.com/office/powerpoint/2010/main" val="221814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1B32-6D57-FB77-BE0E-12F29906E7DC}"/>
              </a:ext>
            </a:extLst>
          </p:cNvPr>
          <p:cNvSpPr>
            <a:spLocks noGrp="1"/>
          </p:cNvSpPr>
          <p:nvPr>
            <p:ph type="title"/>
          </p:nvPr>
        </p:nvSpPr>
        <p:spPr>
          <a:xfrm>
            <a:off x="1141414" y="327515"/>
            <a:ext cx="9905998" cy="1478570"/>
          </a:xfrm>
        </p:spPr>
        <p:txBody>
          <a:bodyPr/>
          <a:lstStyle/>
          <a:p>
            <a:r>
              <a:rPr lang="en-IN" dirty="0"/>
              <a:t>Students:</a:t>
            </a:r>
          </a:p>
        </p:txBody>
      </p:sp>
      <p:pic>
        <p:nvPicPr>
          <p:cNvPr id="9" name="Content Placeholder 8">
            <a:extLst>
              <a:ext uri="{FF2B5EF4-FFF2-40B4-BE49-F238E27FC236}">
                <a16:creationId xmlns:a16="http://schemas.microsoft.com/office/drawing/2014/main" id="{7403DB21-ABD7-0E9B-373D-E54F6D7B8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115" y="1806085"/>
            <a:ext cx="7948246" cy="4172684"/>
          </a:xfrm>
        </p:spPr>
      </p:pic>
    </p:spTree>
    <p:extLst>
      <p:ext uri="{BB962C8B-B14F-4D97-AF65-F5344CB8AC3E}">
        <p14:creationId xmlns:p14="http://schemas.microsoft.com/office/powerpoint/2010/main" val="2945210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C3DE-9B08-76D3-56C0-177C29DE4E92}"/>
              </a:ext>
            </a:extLst>
          </p:cNvPr>
          <p:cNvSpPr>
            <a:spLocks noGrp="1"/>
          </p:cNvSpPr>
          <p:nvPr>
            <p:ph type="title"/>
          </p:nvPr>
        </p:nvSpPr>
        <p:spPr>
          <a:xfrm>
            <a:off x="1143001" y="257176"/>
            <a:ext cx="9905998" cy="1478570"/>
          </a:xfrm>
        </p:spPr>
        <p:txBody>
          <a:bodyPr/>
          <a:lstStyle/>
          <a:p>
            <a:r>
              <a:rPr lang="en-IN" dirty="0"/>
              <a:t>Result</a:t>
            </a:r>
          </a:p>
        </p:txBody>
      </p:sp>
      <p:pic>
        <p:nvPicPr>
          <p:cNvPr id="9" name="Content Placeholder 8">
            <a:extLst>
              <a:ext uri="{FF2B5EF4-FFF2-40B4-BE49-F238E27FC236}">
                <a16:creationId xmlns:a16="http://schemas.microsoft.com/office/drawing/2014/main" id="{CBE01CD2-0BF0-7CB0-4F22-F7BBE8DA6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4114" y="1670538"/>
            <a:ext cx="7992209" cy="4325816"/>
          </a:xfrm>
        </p:spPr>
      </p:pic>
    </p:spTree>
    <p:extLst>
      <p:ext uri="{BB962C8B-B14F-4D97-AF65-F5344CB8AC3E}">
        <p14:creationId xmlns:p14="http://schemas.microsoft.com/office/powerpoint/2010/main" val="4238031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5731-1B1D-E5F1-FBB8-C554163D344C}"/>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7E853564-51CC-DF2E-4CBE-EB18BBE47EB6}"/>
              </a:ext>
            </a:extLst>
          </p:cNvPr>
          <p:cNvSpPr>
            <a:spLocks noGrp="1"/>
          </p:cNvSpPr>
          <p:nvPr>
            <p:ph idx="1"/>
          </p:nvPr>
        </p:nvSpPr>
        <p:spPr/>
        <p:txBody>
          <a:bodyPr vert="horz" lIns="91440" tIns="45720" rIns="91440" bIns="45720" rtlCol="0" anchor="t">
            <a:normAutofit/>
          </a:bodyPr>
          <a:lstStyle/>
          <a:p>
            <a:r>
              <a:rPr lang="en-US" sz="1400" dirty="0">
                <a:solidFill>
                  <a:srgbClr val="0D0D0D"/>
                </a:solidFill>
                <a:ea typeface="+mn-lt"/>
                <a:cs typeface="+mn-lt"/>
              </a:rPr>
              <a:t>Title: ERP System for College Management</a:t>
            </a:r>
            <a:endParaRPr lang="en-US" sz="1400" dirty="0"/>
          </a:p>
          <a:p>
            <a:r>
              <a:rPr lang="en-US" sz="1400" dirty="0">
                <a:solidFill>
                  <a:srgbClr val="0D0D0D"/>
                </a:solidFill>
                <a:ea typeface="+mn-lt"/>
                <a:cs typeface="+mn-lt"/>
              </a:rPr>
              <a:t>Objective: Introducing a comprehensive ERP system designed specifically for managing various aspects of educational institutions, including schools and colleges.</a:t>
            </a:r>
            <a:endParaRPr lang="en-US" sz="1400" dirty="0"/>
          </a:p>
          <a:p>
            <a:r>
              <a:rPr lang="en-US" sz="1400" dirty="0">
                <a:solidFill>
                  <a:srgbClr val="0D0D0D"/>
                </a:solidFill>
                <a:ea typeface="+mn-lt"/>
                <a:cs typeface="+mn-lt"/>
              </a:rPr>
              <a:t>Agenda:</a:t>
            </a:r>
            <a:endParaRPr lang="en-US" sz="1400" dirty="0"/>
          </a:p>
          <a:p>
            <a:pPr lvl="1"/>
            <a:r>
              <a:rPr lang="en-US" sz="1400" dirty="0">
                <a:solidFill>
                  <a:srgbClr val="0D0D0D"/>
                </a:solidFill>
                <a:ea typeface="+mn-lt"/>
                <a:cs typeface="+mn-lt"/>
              </a:rPr>
              <a:t>Overview of the proposed system</a:t>
            </a:r>
            <a:endParaRPr lang="en-US" sz="1400" dirty="0"/>
          </a:p>
          <a:p>
            <a:pPr lvl="1"/>
            <a:r>
              <a:rPr lang="en-US" sz="1400" dirty="0">
                <a:solidFill>
                  <a:srgbClr val="0D0D0D"/>
                </a:solidFill>
                <a:ea typeface="+mn-lt"/>
                <a:cs typeface="+mn-lt"/>
              </a:rPr>
              <a:t>Key functionalities and modules</a:t>
            </a:r>
            <a:endParaRPr lang="en-US" sz="1400" dirty="0"/>
          </a:p>
          <a:p>
            <a:pPr lvl="1"/>
            <a:r>
              <a:rPr lang="en-US" sz="1400" dirty="0">
                <a:solidFill>
                  <a:srgbClr val="0D0D0D"/>
                </a:solidFill>
                <a:ea typeface="+mn-lt"/>
                <a:cs typeface="+mn-lt"/>
              </a:rPr>
              <a:t>Advantages of the proposed system</a:t>
            </a:r>
            <a:endParaRPr lang="en-US" sz="1400" dirty="0"/>
          </a:p>
          <a:p>
            <a:pPr lvl="1"/>
            <a:r>
              <a:rPr lang="en-US" sz="1400" dirty="0">
                <a:solidFill>
                  <a:srgbClr val="0D0D0D"/>
                </a:solidFill>
                <a:ea typeface="+mn-lt"/>
                <a:cs typeface="+mn-lt"/>
              </a:rPr>
              <a:t>Technologies used</a:t>
            </a:r>
            <a:endParaRPr lang="en-US" sz="1400" dirty="0"/>
          </a:p>
          <a:p>
            <a:pPr lvl="1"/>
            <a:r>
              <a:rPr lang="en-US" sz="1400" dirty="0">
                <a:solidFill>
                  <a:srgbClr val="0D0D0D"/>
                </a:solidFill>
                <a:ea typeface="+mn-lt"/>
                <a:cs typeface="+mn-lt"/>
              </a:rPr>
              <a:t>Demonstration of system output</a:t>
            </a:r>
            <a:endParaRPr lang="en-US" sz="1400" dirty="0"/>
          </a:p>
          <a:p>
            <a:pPr lvl="1"/>
            <a:r>
              <a:rPr lang="en-US" sz="1400" dirty="0">
                <a:solidFill>
                  <a:srgbClr val="0D0D0D"/>
                </a:solidFill>
                <a:ea typeface="+mn-lt"/>
                <a:cs typeface="+mn-lt"/>
              </a:rPr>
              <a:t>Testing procedures and results</a:t>
            </a:r>
            <a:endParaRPr lang="en-US" sz="1400" dirty="0"/>
          </a:p>
          <a:p>
            <a:pPr lvl="1"/>
            <a:r>
              <a:rPr lang="en-US" sz="1400" dirty="0">
                <a:solidFill>
                  <a:srgbClr val="0D0D0D"/>
                </a:solidFill>
                <a:ea typeface="+mn-lt"/>
                <a:cs typeface="+mn-lt"/>
              </a:rPr>
              <a:t>Future scope and conclusion</a:t>
            </a:r>
            <a:endParaRPr lang="en-US" sz="1400" dirty="0"/>
          </a:p>
          <a:p>
            <a:endParaRPr lang="en-US" sz="1400" dirty="0"/>
          </a:p>
        </p:txBody>
      </p:sp>
    </p:spTree>
    <p:extLst>
      <p:ext uri="{BB962C8B-B14F-4D97-AF65-F5344CB8AC3E}">
        <p14:creationId xmlns:p14="http://schemas.microsoft.com/office/powerpoint/2010/main" val="385077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2EFBCA-5BB1-03C9-6EE8-9BAB3D619D75}"/>
              </a:ext>
            </a:extLst>
          </p:cNvPr>
          <p:cNvSpPr>
            <a:spLocks noGrp="1"/>
          </p:cNvSpPr>
          <p:nvPr>
            <p:ph type="title"/>
          </p:nvPr>
        </p:nvSpPr>
        <p:spPr/>
        <p:txBody>
          <a:bodyPr/>
          <a:lstStyle/>
          <a:p>
            <a:r>
              <a:rPr lang="en-IN" sz="3200" dirty="0">
                <a:latin typeface="Bookman Old Style"/>
              </a:rPr>
              <a:t>Students Module:</a:t>
            </a:r>
            <a:r>
              <a:rPr lang="en-IN" dirty="0">
                <a:latin typeface="Bookman Old Style"/>
              </a:rPr>
              <a:t>    by Abhishek dhal and </a:t>
            </a:r>
            <a:r>
              <a:rPr lang="en-IN" dirty="0" err="1">
                <a:latin typeface="Bookman Old Style"/>
              </a:rPr>
              <a:t>anuj</a:t>
            </a:r>
            <a:endParaRPr lang="en-IN" dirty="0" err="1"/>
          </a:p>
        </p:txBody>
      </p:sp>
      <p:sp>
        <p:nvSpPr>
          <p:cNvPr id="5" name="Content Placeholder 4">
            <a:extLst>
              <a:ext uri="{FF2B5EF4-FFF2-40B4-BE49-F238E27FC236}">
                <a16:creationId xmlns:a16="http://schemas.microsoft.com/office/drawing/2014/main" id="{B66A41F5-4CB5-F80D-5673-A51BE272EDF5}"/>
              </a:ext>
            </a:extLst>
          </p:cNvPr>
          <p:cNvSpPr>
            <a:spLocks noGrp="1"/>
          </p:cNvSpPr>
          <p:nvPr>
            <p:ph idx="1"/>
          </p:nvPr>
        </p:nvSpPr>
        <p:spPr/>
        <p:txBody>
          <a:bodyPr/>
          <a:lstStyle/>
          <a:p>
            <a:pPr>
              <a:buFont typeface="Wingdings" panose="05000000000000000000" pitchFamily="2" charset="2"/>
              <a:buChar char="v"/>
            </a:pPr>
            <a:r>
              <a:rPr lang="en-IN" dirty="0">
                <a:latin typeface="+mj-lt"/>
              </a:rPr>
              <a:t>Sign Up</a:t>
            </a:r>
          </a:p>
          <a:p>
            <a:pPr>
              <a:buFont typeface="Wingdings" panose="05000000000000000000" pitchFamily="2" charset="2"/>
              <a:buChar char="v"/>
            </a:pPr>
            <a:r>
              <a:rPr lang="en-IN" dirty="0">
                <a:latin typeface="+mj-lt"/>
              </a:rPr>
              <a:t>Login</a:t>
            </a:r>
          </a:p>
          <a:p>
            <a:pPr>
              <a:buFont typeface="Wingdings" panose="05000000000000000000" pitchFamily="2" charset="2"/>
              <a:buChar char="v"/>
            </a:pPr>
            <a:r>
              <a:rPr lang="en-IN" dirty="0">
                <a:latin typeface="+mj-lt"/>
              </a:rPr>
              <a:t>Dashboard</a:t>
            </a:r>
          </a:p>
          <a:p>
            <a:pPr>
              <a:buFont typeface="Wingdings" panose="05000000000000000000" pitchFamily="2" charset="2"/>
              <a:buChar char="v"/>
            </a:pPr>
            <a:r>
              <a:rPr lang="en-IN" dirty="0">
                <a:latin typeface="+mj-lt"/>
              </a:rPr>
              <a:t>Result</a:t>
            </a:r>
          </a:p>
          <a:p>
            <a:pPr>
              <a:buFont typeface="Wingdings" panose="05000000000000000000" pitchFamily="2" charset="2"/>
              <a:buChar char="v"/>
            </a:pPr>
            <a:r>
              <a:rPr lang="en-IN" dirty="0">
                <a:latin typeface="+mj-lt"/>
              </a:rPr>
              <a:t>Fees</a:t>
            </a:r>
          </a:p>
          <a:p>
            <a:endParaRPr lang="en-IN" dirty="0"/>
          </a:p>
        </p:txBody>
      </p:sp>
    </p:spTree>
    <p:extLst>
      <p:ext uri="{BB962C8B-B14F-4D97-AF65-F5344CB8AC3E}">
        <p14:creationId xmlns:p14="http://schemas.microsoft.com/office/powerpoint/2010/main" val="2281421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4E764-9DC4-DFDF-398C-EB8912240A3A}"/>
              </a:ext>
            </a:extLst>
          </p:cNvPr>
          <p:cNvSpPr txBox="1"/>
          <p:nvPr/>
        </p:nvSpPr>
        <p:spPr>
          <a:xfrm>
            <a:off x="2615380" y="78106"/>
            <a:ext cx="6961239"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Student Panel (Sign Up):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6" name="Picture 5">
            <a:extLst>
              <a:ext uri="{FF2B5EF4-FFF2-40B4-BE49-F238E27FC236}">
                <a16:creationId xmlns:a16="http://schemas.microsoft.com/office/drawing/2014/main" id="{79330E68-69FC-2BD6-24AB-3EA568C1954C}"/>
              </a:ext>
            </a:extLst>
          </p:cNvPr>
          <p:cNvPicPr>
            <a:picLocks noChangeAspect="1"/>
          </p:cNvPicPr>
          <p:nvPr/>
        </p:nvPicPr>
        <p:blipFill>
          <a:blip r:embed="rId2"/>
          <a:stretch>
            <a:fillRect/>
          </a:stretch>
        </p:blipFill>
        <p:spPr>
          <a:xfrm>
            <a:off x="0" y="812268"/>
            <a:ext cx="12192000" cy="5293563"/>
          </a:xfrm>
          <a:prstGeom prst="rect">
            <a:avLst/>
          </a:prstGeom>
        </p:spPr>
      </p:pic>
    </p:spTree>
    <p:extLst>
      <p:ext uri="{BB962C8B-B14F-4D97-AF65-F5344CB8AC3E}">
        <p14:creationId xmlns:p14="http://schemas.microsoft.com/office/powerpoint/2010/main" val="1171850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6F86-6040-10C6-2BA8-0FDD0878A9C6}"/>
              </a:ext>
            </a:extLst>
          </p:cNvPr>
          <p:cNvSpPr>
            <a:spLocks noGrp="1"/>
          </p:cNvSpPr>
          <p:nvPr>
            <p:ph type="title"/>
          </p:nvPr>
        </p:nvSpPr>
        <p:spPr>
          <a:xfrm>
            <a:off x="1628560" y="0"/>
            <a:ext cx="9603275" cy="1049235"/>
          </a:xfrm>
        </p:spPr>
        <p:txBody>
          <a:bodyPr>
            <a:normAutofit fontScale="90000"/>
          </a:bodyPr>
          <a:lstStyle/>
          <a:p>
            <a:r>
              <a:rPr lang="en-US" sz="4000" dirty="0">
                <a:latin typeface="Bookman Old Style" panose="02050604050505020204" pitchFamily="18" charset="0"/>
              </a:rPr>
              <a:t>Student Panel (Sign Up):</a:t>
            </a:r>
            <a:br>
              <a:rPr lang="en-US" sz="3200" dirty="0">
                <a:latin typeface="Bookman Old Style" panose="02050604050505020204" pitchFamily="18" charset="0"/>
              </a:rPr>
            </a:br>
            <a:endParaRPr lang="en-IN" dirty="0"/>
          </a:p>
        </p:txBody>
      </p:sp>
      <p:pic>
        <p:nvPicPr>
          <p:cNvPr id="5" name="Content Placeholder 4">
            <a:extLst>
              <a:ext uri="{FF2B5EF4-FFF2-40B4-BE49-F238E27FC236}">
                <a16:creationId xmlns:a16="http://schemas.microsoft.com/office/drawing/2014/main" id="{0214A806-9CEF-4D49-1005-7ECC17EF6150}"/>
              </a:ext>
            </a:extLst>
          </p:cNvPr>
          <p:cNvPicPr>
            <a:picLocks noGrp="1" noChangeAspect="1"/>
          </p:cNvPicPr>
          <p:nvPr>
            <p:ph idx="1"/>
          </p:nvPr>
        </p:nvPicPr>
        <p:blipFill>
          <a:blip r:embed="rId2"/>
          <a:stretch>
            <a:fillRect/>
          </a:stretch>
        </p:blipFill>
        <p:spPr>
          <a:xfrm>
            <a:off x="1" y="648929"/>
            <a:ext cx="12192000" cy="5486400"/>
          </a:xfrm>
        </p:spPr>
      </p:pic>
    </p:spTree>
    <p:extLst>
      <p:ext uri="{BB962C8B-B14F-4D97-AF65-F5344CB8AC3E}">
        <p14:creationId xmlns:p14="http://schemas.microsoft.com/office/powerpoint/2010/main" val="4000858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8ECA-0217-C186-0A34-CEC78D2633FA}"/>
              </a:ext>
            </a:extLst>
          </p:cNvPr>
          <p:cNvSpPr>
            <a:spLocks noGrp="1"/>
          </p:cNvSpPr>
          <p:nvPr>
            <p:ph type="title"/>
          </p:nvPr>
        </p:nvSpPr>
        <p:spPr>
          <a:xfrm>
            <a:off x="1451579" y="111345"/>
            <a:ext cx="9603275" cy="1049235"/>
          </a:xfrm>
        </p:spPr>
        <p:txBody>
          <a:bodyPr>
            <a:noAutofit/>
          </a:bodyPr>
          <a:lstStyle/>
          <a:p>
            <a:r>
              <a:rPr lang="en-US" sz="4000" dirty="0">
                <a:latin typeface="Bookman Old Style" panose="02050604050505020204" pitchFamily="18" charset="0"/>
              </a:rPr>
              <a:t>Student Panel (login):</a:t>
            </a:r>
            <a:br>
              <a:rPr lang="en-US" sz="4000" dirty="0">
                <a:latin typeface="Bookman Old Style" panose="02050604050505020204" pitchFamily="18" charset="0"/>
              </a:rPr>
            </a:br>
            <a:endParaRPr lang="en-IN" sz="4000" dirty="0"/>
          </a:p>
        </p:txBody>
      </p:sp>
      <p:pic>
        <p:nvPicPr>
          <p:cNvPr id="5" name="Content Placeholder 4">
            <a:extLst>
              <a:ext uri="{FF2B5EF4-FFF2-40B4-BE49-F238E27FC236}">
                <a16:creationId xmlns:a16="http://schemas.microsoft.com/office/drawing/2014/main" id="{CA25F683-9728-531F-F9EC-2F92D2FAB117}"/>
              </a:ext>
            </a:extLst>
          </p:cNvPr>
          <p:cNvPicPr>
            <a:picLocks noGrp="1" noChangeAspect="1"/>
          </p:cNvPicPr>
          <p:nvPr>
            <p:ph idx="1"/>
          </p:nvPr>
        </p:nvPicPr>
        <p:blipFill>
          <a:blip r:embed="rId2"/>
          <a:stretch>
            <a:fillRect/>
          </a:stretch>
        </p:blipFill>
        <p:spPr>
          <a:xfrm>
            <a:off x="0" y="851001"/>
            <a:ext cx="12191999" cy="5269579"/>
          </a:xfrm>
        </p:spPr>
      </p:pic>
    </p:spTree>
    <p:extLst>
      <p:ext uri="{BB962C8B-B14F-4D97-AF65-F5344CB8AC3E}">
        <p14:creationId xmlns:p14="http://schemas.microsoft.com/office/powerpoint/2010/main" val="2906704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CFF-B91E-3C31-93FB-B478B8A78900}"/>
              </a:ext>
            </a:extLst>
          </p:cNvPr>
          <p:cNvSpPr>
            <a:spLocks noGrp="1"/>
          </p:cNvSpPr>
          <p:nvPr>
            <p:ph type="title"/>
          </p:nvPr>
        </p:nvSpPr>
        <p:spPr>
          <a:xfrm>
            <a:off x="1451579" y="199835"/>
            <a:ext cx="9603275" cy="1049235"/>
          </a:xfrm>
        </p:spPr>
        <p:txBody>
          <a:bodyPr>
            <a:normAutofit/>
          </a:bodyPr>
          <a:lstStyle/>
          <a:p>
            <a:r>
              <a:rPr lang="en-US" sz="4000" dirty="0">
                <a:latin typeface="Bookman Old Style" panose="02050604050505020204" pitchFamily="18" charset="0"/>
              </a:rPr>
              <a:t>Student Panel (login):</a:t>
            </a:r>
            <a:endParaRPr lang="en-IN" sz="4000" dirty="0"/>
          </a:p>
        </p:txBody>
      </p:sp>
      <p:pic>
        <p:nvPicPr>
          <p:cNvPr id="5" name="Content Placeholder 4">
            <a:extLst>
              <a:ext uri="{FF2B5EF4-FFF2-40B4-BE49-F238E27FC236}">
                <a16:creationId xmlns:a16="http://schemas.microsoft.com/office/drawing/2014/main" id="{47F1ACA7-4AE0-0C80-394D-2F95A926DE2A}"/>
              </a:ext>
            </a:extLst>
          </p:cNvPr>
          <p:cNvPicPr>
            <a:picLocks noGrp="1" noChangeAspect="1"/>
          </p:cNvPicPr>
          <p:nvPr>
            <p:ph idx="1"/>
          </p:nvPr>
        </p:nvPicPr>
        <p:blipFill>
          <a:blip r:embed="rId2"/>
          <a:stretch>
            <a:fillRect/>
          </a:stretch>
        </p:blipFill>
        <p:spPr>
          <a:xfrm>
            <a:off x="1" y="998485"/>
            <a:ext cx="12192000" cy="5151591"/>
          </a:xfrm>
        </p:spPr>
      </p:pic>
    </p:spTree>
    <p:extLst>
      <p:ext uri="{BB962C8B-B14F-4D97-AF65-F5344CB8AC3E}">
        <p14:creationId xmlns:p14="http://schemas.microsoft.com/office/powerpoint/2010/main" val="2047460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48640-B445-30FD-D3A9-DC81F66C3FCA}"/>
              </a:ext>
            </a:extLst>
          </p:cNvPr>
          <p:cNvSpPr>
            <a:spLocks noGrp="1"/>
          </p:cNvSpPr>
          <p:nvPr>
            <p:ph type="title"/>
          </p:nvPr>
        </p:nvSpPr>
        <p:spPr>
          <a:xfrm>
            <a:off x="1451524" y="214584"/>
            <a:ext cx="9603275" cy="1049235"/>
          </a:xfrm>
        </p:spPr>
        <p:txBody>
          <a:bodyPr>
            <a:normAutofit fontScale="90000"/>
          </a:bodyPr>
          <a:lstStyle/>
          <a:p>
            <a:r>
              <a:rPr lang="en-US" sz="4000" dirty="0">
                <a:latin typeface="Bookman Old Style" panose="02050604050505020204" pitchFamily="18" charset="0"/>
              </a:rPr>
              <a:t>Student Panel(Dashboard):</a:t>
            </a:r>
            <a:br>
              <a:rPr lang="en-US" sz="3200" dirty="0">
                <a:latin typeface="Bookman Old Style" panose="02050604050505020204" pitchFamily="18" charset="0"/>
              </a:rPr>
            </a:br>
            <a:endParaRPr lang="en-IN" dirty="0"/>
          </a:p>
        </p:txBody>
      </p:sp>
      <p:pic>
        <p:nvPicPr>
          <p:cNvPr id="5" name="Content Placeholder 4">
            <a:extLst>
              <a:ext uri="{FF2B5EF4-FFF2-40B4-BE49-F238E27FC236}">
                <a16:creationId xmlns:a16="http://schemas.microsoft.com/office/drawing/2014/main" id="{5BF2898F-A773-59B4-EC80-577B3BB63672}"/>
              </a:ext>
            </a:extLst>
          </p:cNvPr>
          <p:cNvPicPr>
            <a:picLocks noGrp="1" noChangeAspect="1"/>
          </p:cNvPicPr>
          <p:nvPr>
            <p:ph idx="1"/>
          </p:nvPr>
        </p:nvPicPr>
        <p:blipFill>
          <a:blip r:embed="rId2"/>
          <a:stretch>
            <a:fillRect/>
          </a:stretch>
        </p:blipFill>
        <p:spPr>
          <a:xfrm>
            <a:off x="0" y="998485"/>
            <a:ext cx="12192001" cy="5122095"/>
          </a:xfrm>
        </p:spPr>
      </p:pic>
    </p:spTree>
    <p:extLst>
      <p:ext uri="{BB962C8B-B14F-4D97-AF65-F5344CB8AC3E}">
        <p14:creationId xmlns:p14="http://schemas.microsoft.com/office/powerpoint/2010/main" val="1615323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55FE-D29E-381F-29FC-00F16011F0A9}"/>
              </a:ext>
            </a:extLst>
          </p:cNvPr>
          <p:cNvSpPr>
            <a:spLocks noGrp="1"/>
          </p:cNvSpPr>
          <p:nvPr>
            <p:ph type="title"/>
          </p:nvPr>
        </p:nvSpPr>
        <p:spPr>
          <a:xfrm>
            <a:off x="1451524" y="185087"/>
            <a:ext cx="9603275" cy="1049235"/>
          </a:xfrm>
        </p:spPr>
        <p:txBody>
          <a:bodyPr>
            <a:noAutofit/>
          </a:bodyPr>
          <a:lstStyle/>
          <a:p>
            <a:r>
              <a:rPr lang="en-US" sz="4000" dirty="0">
                <a:latin typeface="Bookman Old Style" panose="02050604050505020204" pitchFamily="18" charset="0"/>
              </a:rPr>
              <a:t>Student Panel(Result):</a:t>
            </a:r>
            <a:br>
              <a:rPr lang="en-US" sz="4000" dirty="0">
                <a:latin typeface="Bookman Old Style" panose="02050604050505020204" pitchFamily="18" charset="0"/>
              </a:rPr>
            </a:br>
            <a:endParaRPr lang="en-IN" sz="4000" dirty="0"/>
          </a:p>
        </p:txBody>
      </p:sp>
      <p:pic>
        <p:nvPicPr>
          <p:cNvPr id="5" name="Content Placeholder 4">
            <a:extLst>
              <a:ext uri="{FF2B5EF4-FFF2-40B4-BE49-F238E27FC236}">
                <a16:creationId xmlns:a16="http://schemas.microsoft.com/office/drawing/2014/main" id="{17103C49-29AA-B2C0-B417-0EF8040F8149}"/>
              </a:ext>
            </a:extLst>
          </p:cNvPr>
          <p:cNvPicPr>
            <a:picLocks noGrp="1" noChangeAspect="1"/>
          </p:cNvPicPr>
          <p:nvPr>
            <p:ph idx="1"/>
          </p:nvPr>
        </p:nvPicPr>
        <p:blipFill>
          <a:blip r:embed="rId2"/>
          <a:stretch>
            <a:fillRect/>
          </a:stretch>
        </p:blipFill>
        <p:spPr>
          <a:xfrm>
            <a:off x="1" y="968988"/>
            <a:ext cx="12192000" cy="5136843"/>
          </a:xfrm>
        </p:spPr>
      </p:pic>
    </p:spTree>
    <p:extLst>
      <p:ext uri="{BB962C8B-B14F-4D97-AF65-F5344CB8AC3E}">
        <p14:creationId xmlns:p14="http://schemas.microsoft.com/office/powerpoint/2010/main" val="3075927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FB2A-DFE6-EB06-8D6E-552474A0D3CC}"/>
              </a:ext>
            </a:extLst>
          </p:cNvPr>
          <p:cNvSpPr>
            <a:spLocks noGrp="1"/>
          </p:cNvSpPr>
          <p:nvPr>
            <p:ph type="title"/>
          </p:nvPr>
        </p:nvSpPr>
        <p:spPr>
          <a:xfrm>
            <a:off x="1613811" y="126094"/>
            <a:ext cx="9603275" cy="1049235"/>
          </a:xfrm>
        </p:spPr>
        <p:txBody>
          <a:bodyPr>
            <a:normAutofit fontScale="90000"/>
          </a:bodyPr>
          <a:lstStyle/>
          <a:p>
            <a:r>
              <a:rPr lang="en-US" sz="4400" dirty="0">
                <a:latin typeface="Bookman Old Style" panose="02050604050505020204" pitchFamily="18" charset="0"/>
              </a:rPr>
              <a:t>Student Panel(Fees):</a:t>
            </a:r>
            <a:br>
              <a:rPr lang="en-US" sz="3200" dirty="0">
                <a:latin typeface="Bookman Old Style" panose="02050604050505020204" pitchFamily="18" charset="0"/>
              </a:rPr>
            </a:br>
            <a:endParaRPr lang="en-IN" dirty="0"/>
          </a:p>
        </p:txBody>
      </p:sp>
      <p:pic>
        <p:nvPicPr>
          <p:cNvPr id="5" name="Content Placeholder 4">
            <a:extLst>
              <a:ext uri="{FF2B5EF4-FFF2-40B4-BE49-F238E27FC236}">
                <a16:creationId xmlns:a16="http://schemas.microsoft.com/office/drawing/2014/main" id="{1B50A4F6-C59B-11F8-DE98-25B66D1E35D4}"/>
              </a:ext>
            </a:extLst>
          </p:cNvPr>
          <p:cNvPicPr>
            <a:picLocks noGrp="1" noChangeAspect="1"/>
          </p:cNvPicPr>
          <p:nvPr>
            <p:ph idx="1"/>
          </p:nvPr>
        </p:nvPicPr>
        <p:blipFill>
          <a:blip r:embed="rId2"/>
          <a:stretch>
            <a:fillRect/>
          </a:stretch>
        </p:blipFill>
        <p:spPr>
          <a:xfrm>
            <a:off x="0" y="880498"/>
            <a:ext cx="12192000" cy="5210585"/>
          </a:xfrm>
        </p:spPr>
      </p:pic>
    </p:spTree>
    <p:extLst>
      <p:ext uri="{BB962C8B-B14F-4D97-AF65-F5344CB8AC3E}">
        <p14:creationId xmlns:p14="http://schemas.microsoft.com/office/powerpoint/2010/main" val="4088181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F004-BCE5-47E6-9A9B-EB481E797324}"/>
              </a:ext>
            </a:extLst>
          </p:cNvPr>
          <p:cNvSpPr>
            <a:spLocks noGrp="1"/>
          </p:cNvSpPr>
          <p:nvPr>
            <p:ph type="ctrTitle"/>
          </p:nvPr>
        </p:nvSpPr>
        <p:spPr/>
        <p:txBody>
          <a:bodyPr/>
          <a:lstStyle/>
          <a:p>
            <a:r>
              <a:rPr lang="en-US" sz="4800" dirty="0"/>
              <a:t>LIBRARIAN MODULE</a:t>
            </a:r>
          </a:p>
        </p:txBody>
      </p:sp>
      <p:sp>
        <p:nvSpPr>
          <p:cNvPr id="3" name="Subtitle 2">
            <a:extLst>
              <a:ext uri="{FF2B5EF4-FFF2-40B4-BE49-F238E27FC236}">
                <a16:creationId xmlns:a16="http://schemas.microsoft.com/office/drawing/2014/main" id="{26AF045F-9F9F-C933-AC00-19FFB3AC5BA9}"/>
              </a:ext>
            </a:extLst>
          </p:cNvPr>
          <p:cNvSpPr>
            <a:spLocks noGrp="1"/>
          </p:cNvSpPr>
          <p:nvPr>
            <p:ph type="subTitle" idx="1"/>
          </p:nvPr>
        </p:nvSpPr>
        <p:spPr/>
        <p:txBody>
          <a:bodyPr>
            <a:normAutofit fontScale="92500" lnSpcReduction="10000"/>
          </a:bodyPr>
          <a:lstStyle/>
          <a:p>
            <a:pPr marL="0" marR="0" algn="l">
              <a:spcBef>
                <a:spcPts val="0"/>
              </a:spcBef>
              <a:spcAft>
                <a:spcPts val="0"/>
              </a:spcAft>
              <a:buFont typeface="Arial" panose="020B0604020202020204" pitchFamily="34" charset="0"/>
              <a:buChar char="•"/>
            </a:pPr>
            <a:r>
              <a:rPr lang="en-IN" sz="2400" b="0" i="0" dirty="0">
                <a:solidFill>
                  <a:srgbClr val="242424"/>
                </a:solidFill>
                <a:effectLst/>
                <a:latin typeface="Calibri" panose="020F0502020204030204" pitchFamily="34" charset="0"/>
              </a:rPr>
              <a:t>Front-End: Angular</a:t>
            </a:r>
          </a:p>
          <a:p>
            <a:pPr marL="0" marR="0" algn="l">
              <a:spcBef>
                <a:spcPts val="0"/>
              </a:spcBef>
              <a:spcAft>
                <a:spcPts val="0"/>
              </a:spcAft>
              <a:buFont typeface="Arial" panose="020B0604020202020204" pitchFamily="34" charset="0"/>
              <a:buChar char="•"/>
            </a:pPr>
            <a:r>
              <a:rPr lang="en-IN" sz="2400" b="0" i="0" dirty="0">
                <a:solidFill>
                  <a:srgbClr val="242424"/>
                </a:solidFill>
                <a:effectLst/>
                <a:latin typeface="Calibri" panose="020F0502020204030204" pitchFamily="34" charset="0"/>
              </a:rPr>
              <a:t>Server-side: Spring Boot, Spring Data JPA</a:t>
            </a:r>
          </a:p>
          <a:p>
            <a:pPr marL="0" marR="0" algn="l">
              <a:spcBef>
                <a:spcPts val="0"/>
              </a:spcBef>
              <a:spcAft>
                <a:spcPts val="0"/>
              </a:spcAft>
              <a:buFont typeface="Arial" panose="020B0604020202020204" pitchFamily="34" charset="0"/>
              <a:buChar char="•"/>
            </a:pPr>
            <a:r>
              <a:rPr lang="en-IN" sz="2400" b="0" i="0" dirty="0">
                <a:solidFill>
                  <a:srgbClr val="242424"/>
                </a:solidFill>
                <a:effectLst/>
                <a:latin typeface="Calibri" panose="020F0502020204030204" pitchFamily="34" charset="0"/>
              </a:rPr>
              <a:t>Back-end: MYSQL</a:t>
            </a:r>
          </a:p>
          <a:p>
            <a:pPr marL="0" marR="0" algn="l">
              <a:spcBef>
                <a:spcPts val="0"/>
              </a:spcBef>
              <a:spcAft>
                <a:spcPts val="0"/>
              </a:spcAft>
              <a:buFont typeface="Arial" panose="020B0604020202020204" pitchFamily="34" charset="0"/>
              <a:buChar char="•"/>
            </a:pPr>
            <a:r>
              <a:rPr lang="en-IN" sz="2400" b="0" i="0" dirty="0">
                <a:solidFill>
                  <a:srgbClr val="242424"/>
                </a:solidFill>
                <a:effectLst/>
                <a:latin typeface="Calibri" panose="020F0502020204030204" pitchFamily="34" charset="0"/>
              </a:rPr>
              <a:t>Web Server: Tomcat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637632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17C53-EF53-01EA-BF23-EBD399743C9D}"/>
              </a:ext>
            </a:extLst>
          </p:cNvPr>
          <p:cNvSpPr>
            <a:spLocks noGrp="1"/>
          </p:cNvSpPr>
          <p:nvPr>
            <p:ph type="ctrTitle"/>
          </p:nvPr>
        </p:nvSpPr>
        <p:spPr>
          <a:xfrm>
            <a:off x="2692398" y="1871131"/>
            <a:ext cx="6815669" cy="643469"/>
          </a:xfrm>
        </p:spPr>
        <p:txBody>
          <a:bodyPr/>
          <a:lstStyle/>
          <a:p>
            <a:r>
              <a:rPr lang="en-US" sz="4800" dirty="0"/>
              <a:t>LIBRARIAN MODULE</a:t>
            </a:r>
          </a:p>
        </p:txBody>
      </p:sp>
      <p:sp>
        <p:nvSpPr>
          <p:cNvPr id="3" name="Subtitle 2">
            <a:extLst>
              <a:ext uri="{FF2B5EF4-FFF2-40B4-BE49-F238E27FC236}">
                <a16:creationId xmlns:a16="http://schemas.microsoft.com/office/drawing/2014/main" id="{ABADCBB0-7416-C668-1426-9C507DB8C62E}"/>
              </a:ext>
            </a:extLst>
          </p:cNvPr>
          <p:cNvSpPr>
            <a:spLocks noGrp="1"/>
          </p:cNvSpPr>
          <p:nvPr>
            <p:ph type="subTitle" idx="1"/>
          </p:nvPr>
        </p:nvSpPr>
        <p:spPr>
          <a:xfrm>
            <a:off x="2692398" y="2514600"/>
            <a:ext cx="6815669" cy="2993571"/>
          </a:xfrm>
        </p:spPr>
        <p:txBody>
          <a:bodyPr>
            <a:normAutofit fontScale="92500" lnSpcReduction="10000"/>
          </a:bodyPr>
          <a:lstStyle/>
          <a:p>
            <a:pPr lvl="2" algn="l"/>
            <a:r>
              <a:rPr lang="en-IN" dirty="0">
                <a:solidFill>
                  <a:schemeClr val="tx1"/>
                </a:solidFill>
              </a:rPr>
              <a:t>Librarian login</a:t>
            </a:r>
          </a:p>
          <a:p>
            <a:pPr lvl="2" algn="l"/>
            <a:r>
              <a:rPr lang="en-IN" dirty="0">
                <a:solidFill>
                  <a:schemeClr val="tx1"/>
                </a:solidFill>
              </a:rPr>
              <a:t>Books</a:t>
            </a:r>
          </a:p>
          <a:p>
            <a:pPr lvl="2" algn="l"/>
            <a:r>
              <a:rPr lang="en-IN" dirty="0">
                <a:solidFill>
                  <a:schemeClr val="tx1"/>
                </a:solidFill>
              </a:rPr>
              <a:t>Add books</a:t>
            </a:r>
          </a:p>
          <a:p>
            <a:pPr lvl="2" algn="l"/>
            <a:r>
              <a:rPr lang="en-IN" dirty="0">
                <a:solidFill>
                  <a:schemeClr val="tx1"/>
                </a:solidFill>
              </a:rPr>
              <a:t>Delete books</a:t>
            </a:r>
          </a:p>
          <a:p>
            <a:pPr lvl="2" algn="l"/>
            <a:r>
              <a:rPr lang="en-IN" dirty="0">
                <a:solidFill>
                  <a:schemeClr val="tx1"/>
                </a:solidFill>
              </a:rPr>
              <a:t>Assigned books</a:t>
            </a:r>
          </a:p>
          <a:p>
            <a:pPr lvl="2" algn="l"/>
            <a:r>
              <a:rPr lang="en-IN" dirty="0">
                <a:solidFill>
                  <a:schemeClr val="tx1"/>
                </a:solidFill>
              </a:rPr>
              <a:t>Assign book</a:t>
            </a:r>
          </a:p>
          <a:p>
            <a:pPr lvl="2" algn="l"/>
            <a:r>
              <a:rPr lang="en-IN" dirty="0">
                <a:solidFill>
                  <a:schemeClr val="tx1"/>
                </a:solidFill>
              </a:rPr>
              <a:t>Delete assignment</a:t>
            </a:r>
          </a:p>
          <a:p>
            <a:pPr lvl="2" algn="l"/>
            <a:r>
              <a:rPr lang="en-IN" dirty="0">
                <a:solidFill>
                  <a:schemeClr val="tx1"/>
                </a:solidFill>
              </a:rPr>
              <a:t>Hide</a:t>
            </a:r>
          </a:p>
          <a:p>
            <a:endParaRPr lang="en-US" dirty="0"/>
          </a:p>
        </p:txBody>
      </p:sp>
    </p:spTree>
    <p:extLst>
      <p:ext uri="{BB962C8B-B14F-4D97-AF65-F5344CB8AC3E}">
        <p14:creationId xmlns:p14="http://schemas.microsoft.com/office/powerpoint/2010/main" val="177316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247B-A391-6E39-48C9-D78086E6576D}"/>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51D1B9F4-1AB7-6A20-4DAE-A71D90D096C0}"/>
              </a:ext>
            </a:extLst>
          </p:cNvPr>
          <p:cNvSpPr>
            <a:spLocks noGrp="1"/>
          </p:cNvSpPr>
          <p:nvPr>
            <p:ph idx="1"/>
          </p:nvPr>
        </p:nvSpPr>
        <p:spPr/>
        <p:txBody>
          <a:bodyPr vert="horz" lIns="91440" tIns="45720" rIns="91440" bIns="45720" rtlCol="0" anchor="t">
            <a:normAutofit/>
          </a:bodyPr>
          <a:lstStyle/>
          <a:p>
            <a:r>
              <a:rPr lang="en-US" sz="1600" dirty="0">
                <a:solidFill>
                  <a:srgbClr val="0D0D0D"/>
                </a:solidFill>
                <a:ea typeface="+mn-lt"/>
                <a:cs typeface="+mn-lt"/>
              </a:rPr>
              <a:t>In response to the growing need for streamlined management within educational institutions, we present an ERP (Enterprise Resource Planning) System tailored specifically for College Management. This comprehensive solution addresses the complexities faced by schools, colleges, and universities in managing various administrative tasks effectively and efficiently.</a:t>
            </a:r>
          </a:p>
          <a:p>
            <a:r>
              <a:rPr lang="en-US" sz="1600" dirty="0">
                <a:solidFill>
                  <a:srgbClr val="0D0D0D"/>
                </a:solidFill>
                <a:ea typeface="+mn-lt"/>
                <a:cs typeface="+mn-lt"/>
              </a:rPr>
              <a:t>Key Features:</a:t>
            </a:r>
          </a:p>
          <a:p>
            <a:r>
              <a:rPr lang="en-US" sz="1600" b="1" dirty="0">
                <a:solidFill>
                  <a:srgbClr val="0D0D0D"/>
                </a:solidFill>
                <a:ea typeface="+mn-lt"/>
                <a:cs typeface="+mn-lt"/>
              </a:rPr>
              <a:t>Management of Faculties:</a:t>
            </a:r>
            <a:r>
              <a:rPr lang="en-US" sz="1600" dirty="0">
                <a:solidFill>
                  <a:srgbClr val="0D0D0D"/>
                </a:solidFill>
                <a:ea typeface="+mn-lt"/>
                <a:cs typeface="+mn-lt"/>
              </a:rPr>
              <a:t> Centralized database for employee records, including personal details, roles, and responsibilities.</a:t>
            </a:r>
            <a:endParaRPr lang="en-US" sz="1600"/>
          </a:p>
          <a:p>
            <a:r>
              <a:rPr lang="en-US" sz="1600" b="1" dirty="0">
                <a:solidFill>
                  <a:srgbClr val="0D0D0D"/>
                </a:solidFill>
                <a:ea typeface="+mn-lt"/>
                <a:cs typeface="+mn-lt"/>
              </a:rPr>
              <a:t>Management of Students:</a:t>
            </a:r>
            <a:r>
              <a:rPr lang="en-US" sz="1600" dirty="0">
                <a:solidFill>
                  <a:srgbClr val="0D0D0D"/>
                </a:solidFill>
                <a:ea typeface="+mn-lt"/>
                <a:cs typeface="+mn-lt"/>
              </a:rPr>
              <a:t> Track student information, academic performance, attendance, and disciplinary records.</a:t>
            </a:r>
            <a:endParaRPr lang="en-US" sz="1600"/>
          </a:p>
          <a:p>
            <a:r>
              <a:rPr lang="en-US" sz="1600" b="1" dirty="0">
                <a:solidFill>
                  <a:srgbClr val="0D0D0D"/>
                </a:solidFill>
                <a:ea typeface="+mn-lt"/>
                <a:cs typeface="+mn-lt"/>
              </a:rPr>
              <a:t>Management of Books and Library Records:</a:t>
            </a:r>
            <a:r>
              <a:rPr lang="en-US" sz="1600" dirty="0">
                <a:solidFill>
                  <a:srgbClr val="0D0D0D"/>
                </a:solidFill>
                <a:ea typeface="+mn-lt"/>
                <a:cs typeface="+mn-lt"/>
              </a:rPr>
              <a:t> Inventory management, circulation tracking, and fine calculation for library resources.</a:t>
            </a:r>
            <a:endParaRPr lang="en-US" sz="1600"/>
          </a:p>
          <a:p>
            <a:endParaRPr lang="en-US" sz="1600" dirty="0">
              <a:solidFill>
                <a:srgbClr val="0D0D0D"/>
              </a:solidFill>
              <a:ea typeface="+mn-lt"/>
              <a:cs typeface="+mn-lt"/>
            </a:endParaRPr>
          </a:p>
        </p:txBody>
      </p:sp>
    </p:spTree>
    <p:extLst>
      <p:ext uri="{BB962C8B-B14F-4D97-AF65-F5344CB8AC3E}">
        <p14:creationId xmlns:p14="http://schemas.microsoft.com/office/powerpoint/2010/main" val="33344226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DF1C-825E-D4C1-2EDC-02637A678896}"/>
              </a:ext>
            </a:extLst>
          </p:cNvPr>
          <p:cNvSpPr>
            <a:spLocks noGrp="1"/>
          </p:cNvSpPr>
          <p:nvPr>
            <p:ph type="title"/>
          </p:nvPr>
        </p:nvSpPr>
        <p:spPr/>
        <p:txBody>
          <a:bodyPr/>
          <a:lstStyle/>
          <a:p>
            <a:r>
              <a:rPr lang="en-US" dirty="0"/>
              <a:t>LIBRARIAN LOGIN</a:t>
            </a:r>
          </a:p>
        </p:txBody>
      </p:sp>
      <p:pic>
        <p:nvPicPr>
          <p:cNvPr id="13" name="Content Placeholder 12">
            <a:extLst>
              <a:ext uri="{FF2B5EF4-FFF2-40B4-BE49-F238E27FC236}">
                <a16:creationId xmlns:a16="http://schemas.microsoft.com/office/drawing/2014/main" id="{74AB6FA6-FFC4-5641-20F0-BBA86C233AD2}"/>
              </a:ext>
            </a:extLst>
          </p:cNvPr>
          <p:cNvPicPr>
            <a:picLocks noGrp="1" noChangeAspect="1"/>
          </p:cNvPicPr>
          <p:nvPr>
            <p:ph idx="1"/>
          </p:nvPr>
        </p:nvPicPr>
        <p:blipFill>
          <a:blip r:embed="rId2"/>
          <a:stretch>
            <a:fillRect/>
          </a:stretch>
        </p:blipFill>
        <p:spPr>
          <a:xfrm>
            <a:off x="2667000" y="2557463"/>
            <a:ext cx="6999514" cy="3462337"/>
          </a:xfrm>
        </p:spPr>
      </p:pic>
    </p:spTree>
    <p:extLst>
      <p:ext uri="{BB962C8B-B14F-4D97-AF65-F5344CB8AC3E}">
        <p14:creationId xmlns:p14="http://schemas.microsoft.com/office/powerpoint/2010/main" val="2282189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D44C-7EA8-83B3-9898-4403F72195DF}"/>
              </a:ext>
            </a:extLst>
          </p:cNvPr>
          <p:cNvSpPr>
            <a:spLocks noGrp="1"/>
          </p:cNvSpPr>
          <p:nvPr>
            <p:ph type="title"/>
          </p:nvPr>
        </p:nvSpPr>
        <p:spPr/>
        <p:txBody>
          <a:bodyPr/>
          <a:lstStyle/>
          <a:p>
            <a:r>
              <a:rPr lang="en-US" dirty="0"/>
              <a:t>BOOKS</a:t>
            </a:r>
          </a:p>
        </p:txBody>
      </p:sp>
      <p:pic>
        <p:nvPicPr>
          <p:cNvPr id="5" name="Content Placeholder 4">
            <a:extLst>
              <a:ext uri="{FF2B5EF4-FFF2-40B4-BE49-F238E27FC236}">
                <a16:creationId xmlns:a16="http://schemas.microsoft.com/office/drawing/2014/main" id="{E4D2EC99-3FE7-26B9-8C50-05DB5E854ECA}"/>
              </a:ext>
            </a:extLst>
          </p:cNvPr>
          <p:cNvPicPr>
            <a:picLocks noGrp="1" noChangeAspect="1"/>
          </p:cNvPicPr>
          <p:nvPr>
            <p:ph idx="1"/>
          </p:nvPr>
        </p:nvPicPr>
        <p:blipFill>
          <a:blip r:embed="rId2"/>
          <a:stretch>
            <a:fillRect/>
          </a:stretch>
        </p:blipFill>
        <p:spPr>
          <a:xfrm>
            <a:off x="2939143" y="2557463"/>
            <a:ext cx="6422571" cy="3462337"/>
          </a:xfrm>
        </p:spPr>
      </p:pic>
    </p:spTree>
    <p:extLst>
      <p:ext uri="{BB962C8B-B14F-4D97-AF65-F5344CB8AC3E}">
        <p14:creationId xmlns:p14="http://schemas.microsoft.com/office/powerpoint/2010/main" val="298036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0C5D-6564-3C8E-700C-13223BFF9CC0}"/>
              </a:ext>
            </a:extLst>
          </p:cNvPr>
          <p:cNvSpPr>
            <a:spLocks noGrp="1"/>
          </p:cNvSpPr>
          <p:nvPr>
            <p:ph type="title"/>
          </p:nvPr>
        </p:nvSpPr>
        <p:spPr/>
        <p:txBody>
          <a:bodyPr/>
          <a:lstStyle/>
          <a:p>
            <a:r>
              <a:rPr lang="en-US" dirty="0"/>
              <a:t>ADD BOOK</a:t>
            </a:r>
          </a:p>
        </p:txBody>
      </p:sp>
      <p:pic>
        <p:nvPicPr>
          <p:cNvPr id="5" name="Content Placeholder 4">
            <a:extLst>
              <a:ext uri="{FF2B5EF4-FFF2-40B4-BE49-F238E27FC236}">
                <a16:creationId xmlns:a16="http://schemas.microsoft.com/office/drawing/2014/main" id="{7190D379-5720-8FB5-B67B-5D29BBBFF5F2}"/>
              </a:ext>
            </a:extLst>
          </p:cNvPr>
          <p:cNvPicPr>
            <a:picLocks noGrp="1" noChangeAspect="1"/>
          </p:cNvPicPr>
          <p:nvPr>
            <p:ph idx="1"/>
          </p:nvPr>
        </p:nvPicPr>
        <p:blipFill>
          <a:blip r:embed="rId2"/>
          <a:stretch>
            <a:fillRect/>
          </a:stretch>
        </p:blipFill>
        <p:spPr>
          <a:xfrm>
            <a:off x="2754086" y="2557463"/>
            <a:ext cx="6455228" cy="3317875"/>
          </a:xfrm>
        </p:spPr>
      </p:pic>
    </p:spTree>
    <p:extLst>
      <p:ext uri="{BB962C8B-B14F-4D97-AF65-F5344CB8AC3E}">
        <p14:creationId xmlns:p14="http://schemas.microsoft.com/office/powerpoint/2010/main" val="422613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9C02-1FAA-D6B1-BE9F-D4C23735E78F}"/>
              </a:ext>
            </a:extLst>
          </p:cNvPr>
          <p:cNvSpPr>
            <a:spLocks noGrp="1"/>
          </p:cNvSpPr>
          <p:nvPr>
            <p:ph type="title"/>
          </p:nvPr>
        </p:nvSpPr>
        <p:spPr/>
        <p:txBody>
          <a:bodyPr/>
          <a:lstStyle/>
          <a:p>
            <a:r>
              <a:rPr lang="en-US" dirty="0"/>
              <a:t>DELETE BOOK</a:t>
            </a:r>
          </a:p>
        </p:txBody>
      </p:sp>
      <p:pic>
        <p:nvPicPr>
          <p:cNvPr id="5" name="Content Placeholder 4">
            <a:extLst>
              <a:ext uri="{FF2B5EF4-FFF2-40B4-BE49-F238E27FC236}">
                <a16:creationId xmlns:a16="http://schemas.microsoft.com/office/drawing/2014/main" id="{E639EF9A-1E4F-CD06-8D0B-95FD937AF6EF}"/>
              </a:ext>
            </a:extLst>
          </p:cNvPr>
          <p:cNvPicPr>
            <a:picLocks noGrp="1" noChangeAspect="1"/>
          </p:cNvPicPr>
          <p:nvPr>
            <p:ph idx="1"/>
          </p:nvPr>
        </p:nvPicPr>
        <p:blipFill>
          <a:blip r:embed="rId2"/>
          <a:stretch>
            <a:fillRect/>
          </a:stretch>
        </p:blipFill>
        <p:spPr>
          <a:xfrm>
            <a:off x="2971801" y="2557463"/>
            <a:ext cx="6814456" cy="3505880"/>
          </a:xfrm>
        </p:spPr>
      </p:pic>
    </p:spTree>
    <p:extLst>
      <p:ext uri="{BB962C8B-B14F-4D97-AF65-F5344CB8AC3E}">
        <p14:creationId xmlns:p14="http://schemas.microsoft.com/office/powerpoint/2010/main" val="2707787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788C-E303-4056-4251-3FFE5E5FFE56}"/>
              </a:ext>
            </a:extLst>
          </p:cNvPr>
          <p:cNvSpPr>
            <a:spLocks noGrp="1"/>
          </p:cNvSpPr>
          <p:nvPr>
            <p:ph type="title"/>
          </p:nvPr>
        </p:nvSpPr>
        <p:spPr/>
        <p:txBody>
          <a:bodyPr/>
          <a:lstStyle/>
          <a:p>
            <a:r>
              <a:rPr lang="en-US" dirty="0"/>
              <a:t>ASSIGNED BOOKS</a:t>
            </a:r>
          </a:p>
        </p:txBody>
      </p:sp>
      <p:pic>
        <p:nvPicPr>
          <p:cNvPr id="5" name="Content Placeholder 4">
            <a:extLst>
              <a:ext uri="{FF2B5EF4-FFF2-40B4-BE49-F238E27FC236}">
                <a16:creationId xmlns:a16="http://schemas.microsoft.com/office/drawing/2014/main" id="{2A40A051-4045-191D-87A3-762639E4B82F}"/>
              </a:ext>
            </a:extLst>
          </p:cNvPr>
          <p:cNvPicPr>
            <a:picLocks noGrp="1" noChangeAspect="1"/>
          </p:cNvPicPr>
          <p:nvPr>
            <p:ph idx="1"/>
          </p:nvPr>
        </p:nvPicPr>
        <p:blipFill>
          <a:blip r:embed="rId2"/>
          <a:stretch>
            <a:fillRect/>
          </a:stretch>
        </p:blipFill>
        <p:spPr>
          <a:xfrm>
            <a:off x="3146778" y="2557463"/>
            <a:ext cx="5898444" cy="3317875"/>
          </a:xfrm>
        </p:spPr>
      </p:pic>
    </p:spTree>
    <p:extLst>
      <p:ext uri="{BB962C8B-B14F-4D97-AF65-F5344CB8AC3E}">
        <p14:creationId xmlns:p14="http://schemas.microsoft.com/office/powerpoint/2010/main" val="241561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8ADB-006B-96BA-CA8B-42ADB7362351}"/>
              </a:ext>
            </a:extLst>
          </p:cNvPr>
          <p:cNvSpPr>
            <a:spLocks noGrp="1"/>
          </p:cNvSpPr>
          <p:nvPr>
            <p:ph type="title"/>
          </p:nvPr>
        </p:nvSpPr>
        <p:spPr/>
        <p:txBody>
          <a:bodyPr/>
          <a:lstStyle/>
          <a:p>
            <a:r>
              <a:rPr lang="en-US" dirty="0"/>
              <a:t>ASSIGN BOOKS</a:t>
            </a:r>
          </a:p>
        </p:txBody>
      </p:sp>
      <p:pic>
        <p:nvPicPr>
          <p:cNvPr id="5" name="Content Placeholder 4">
            <a:extLst>
              <a:ext uri="{FF2B5EF4-FFF2-40B4-BE49-F238E27FC236}">
                <a16:creationId xmlns:a16="http://schemas.microsoft.com/office/drawing/2014/main" id="{DF212848-19E0-7C23-D198-BF47FB3B42A4}"/>
              </a:ext>
            </a:extLst>
          </p:cNvPr>
          <p:cNvPicPr>
            <a:picLocks noGrp="1" noChangeAspect="1"/>
          </p:cNvPicPr>
          <p:nvPr>
            <p:ph idx="1"/>
          </p:nvPr>
        </p:nvPicPr>
        <p:blipFill>
          <a:blip r:embed="rId2"/>
          <a:stretch>
            <a:fillRect/>
          </a:stretch>
        </p:blipFill>
        <p:spPr>
          <a:xfrm>
            <a:off x="3146778" y="2557463"/>
            <a:ext cx="5898444" cy="3317875"/>
          </a:xfrm>
        </p:spPr>
      </p:pic>
    </p:spTree>
    <p:extLst>
      <p:ext uri="{BB962C8B-B14F-4D97-AF65-F5344CB8AC3E}">
        <p14:creationId xmlns:p14="http://schemas.microsoft.com/office/powerpoint/2010/main" val="70033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807BF-4AB9-07DB-C4AA-BC274724BEFA}"/>
              </a:ext>
            </a:extLst>
          </p:cNvPr>
          <p:cNvSpPr>
            <a:spLocks noGrp="1"/>
          </p:cNvSpPr>
          <p:nvPr>
            <p:ph type="title"/>
          </p:nvPr>
        </p:nvSpPr>
        <p:spPr/>
        <p:txBody>
          <a:bodyPr/>
          <a:lstStyle/>
          <a:p>
            <a:r>
              <a:rPr lang="en-US" dirty="0"/>
              <a:t>DELETE ASSIGNMENT</a:t>
            </a:r>
          </a:p>
        </p:txBody>
      </p:sp>
      <p:pic>
        <p:nvPicPr>
          <p:cNvPr id="5" name="Content Placeholder 4">
            <a:extLst>
              <a:ext uri="{FF2B5EF4-FFF2-40B4-BE49-F238E27FC236}">
                <a16:creationId xmlns:a16="http://schemas.microsoft.com/office/drawing/2014/main" id="{F1A84553-7193-3F63-2330-F0315CA07B78}"/>
              </a:ext>
            </a:extLst>
          </p:cNvPr>
          <p:cNvPicPr>
            <a:picLocks noGrp="1" noChangeAspect="1"/>
          </p:cNvPicPr>
          <p:nvPr>
            <p:ph idx="1"/>
          </p:nvPr>
        </p:nvPicPr>
        <p:blipFill>
          <a:blip r:embed="rId2"/>
          <a:stretch>
            <a:fillRect/>
          </a:stretch>
        </p:blipFill>
        <p:spPr>
          <a:xfrm>
            <a:off x="3146778" y="2557463"/>
            <a:ext cx="5898444" cy="3317875"/>
          </a:xfrm>
        </p:spPr>
      </p:pic>
    </p:spTree>
    <p:extLst>
      <p:ext uri="{BB962C8B-B14F-4D97-AF65-F5344CB8AC3E}">
        <p14:creationId xmlns:p14="http://schemas.microsoft.com/office/powerpoint/2010/main" val="885599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5342-E485-0378-454F-0EF31BB2B884}"/>
              </a:ext>
            </a:extLst>
          </p:cNvPr>
          <p:cNvSpPr>
            <a:spLocks noGrp="1"/>
          </p:cNvSpPr>
          <p:nvPr>
            <p:ph type="title"/>
          </p:nvPr>
        </p:nvSpPr>
        <p:spPr/>
        <p:txBody>
          <a:bodyPr/>
          <a:lstStyle/>
          <a:p>
            <a:r>
              <a:rPr lang="en-US" dirty="0"/>
              <a:t>HIDE</a:t>
            </a:r>
          </a:p>
        </p:txBody>
      </p:sp>
      <p:pic>
        <p:nvPicPr>
          <p:cNvPr id="5" name="Content Placeholder 4">
            <a:extLst>
              <a:ext uri="{FF2B5EF4-FFF2-40B4-BE49-F238E27FC236}">
                <a16:creationId xmlns:a16="http://schemas.microsoft.com/office/drawing/2014/main" id="{8FA818A6-09CA-2068-710C-F00298EC66D1}"/>
              </a:ext>
            </a:extLst>
          </p:cNvPr>
          <p:cNvPicPr>
            <a:picLocks noGrp="1" noChangeAspect="1"/>
          </p:cNvPicPr>
          <p:nvPr>
            <p:ph idx="1"/>
          </p:nvPr>
        </p:nvPicPr>
        <p:blipFill>
          <a:blip r:embed="rId2"/>
          <a:stretch>
            <a:fillRect/>
          </a:stretch>
        </p:blipFill>
        <p:spPr>
          <a:xfrm>
            <a:off x="3146778" y="2557463"/>
            <a:ext cx="5898444" cy="3317875"/>
          </a:xfrm>
        </p:spPr>
      </p:pic>
    </p:spTree>
    <p:extLst>
      <p:ext uri="{BB962C8B-B14F-4D97-AF65-F5344CB8AC3E}">
        <p14:creationId xmlns:p14="http://schemas.microsoft.com/office/powerpoint/2010/main" val="2030635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E707030E-69FC-CF5A-C25C-56138A9DE0CB}"/>
              </a:ext>
            </a:extLst>
          </p:cNvPr>
          <p:cNvSpPr>
            <a:spLocks noGrp="1"/>
          </p:cNvSpPr>
          <p:nvPr>
            <p:ph type="title"/>
          </p:nvPr>
        </p:nvSpPr>
        <p:spPr>
          <a:xfrm>
            <a:off x="1248155" y="1432222"/>
            <a:ext cx="6452807" cy="4182765"/>
          </a:xfrm>
        </p:spPr>
        <p:txBody>
          <a:bodyPr vert="horz" lIns="91440" tIns="45720" rIns="91440" bIns="45720" rtlCol="0" anchor="ctr">
            <a:normAutofit fontScale="90000"/>
          </a:bodyPr>
          <a:lstStyle/>
          <a:p>
            <a:pPr>
              <a:lnSpc>
                <a:spcPct val="85000"/>
              </a:lnSpc>
            </a:pPr>
            <a:r>
              <a:rPr lang="en-US" sz="6200" b="1" kern="1200" cap="none" baseline="0" dirty="0">
                <a:blipFill dpi="0" rotWithShape="1">
                  <a:blip r:embed="rId2"/>
                  <a:srcRect/>
                  <a:tile tx="6350" ty="-127000" sx="65000" sy="64000" flip="none" algn="tl"/>
                </a:blipFill>
                <a:latin typeface="+mj-lt"/>
                <a:ea typeface="+mj-ea"/>
                <a:cs typeface="+mj-cs"/>
              </a:rPr>
              <a:t>Thanks </a:t>
            </a:r>
            <a:br>
              <a:rPr lang="en-US" sz="6200" b="1" kern="1200" cap="none" baseline="0" dirty="0">
                <a:blipFill dpi="0" rotWithShape="1">
                  <a:blip r:embed="rId2"/>
                  <a:srcRect/>
                  <a:tile tx="6350" ty="-127000" sx="65000" sy="64000" flip="none" algn="tl"/>
                </a:blipFill>
                <a:latin typeface="+mj-lt"/>
                <a:ea typeface="+mj-ea"/>
                <a:cs typeface="+mj-cs"/>
              </a:rPr>
            </a:br>
            <a:br>
              <a:rPr lang="en-US" sz="6200" b="1" kern="1200" cap="none" baseline="0" dirty="0">
                <a:blipFill dpi="0" rotWithShape="1">
                  <a:blip r:embed="rId2"/>
                  <a:srcRect/>
                  <a:tile tx="6350" ty="-127000" sx="65000" sy="64000" flip="none" algn="tl"/>
                </a:blipFill>
                <a:latin typeface="+mj-lt"/>
                <a:ea typeface="+mj-ea"/>
                <a:cs typeface="+mj-cs"/>
              </a:rPr>
            </a:br>
            <a:r>
              <a:rPr lang="en-US" sz="6200" b="1" kern="1200" cap="none" baseline="0" dirty="0">
                <a:blipFill dpi="0" rotWithShape="1">
                  <a:blip r:embed="rId2"/>
                  <a:srcRect/>
                  <a:tile tx="6350" ty="-127000" sx="65000" sy="64000" flip="none" algn="tl"/>
                </a:blipFill>
                <a:latin typeface="+mj-lt"/>
                <a:ea typeface="+mj-ea"/>
                <a:cs typeface="+mj-cs"/>
              </a:rPr>
              <a:t>Your suggestion and feedbacks will valuable fo</a:t>
            </a:r>
            <a:r>
              <a:rPr lang="en-US" sz="6200" b="1" dirty="0">
                <a:blipFill dpi="0" rotWithShape="1">
                  <a:blip r:embed="rId2"/>
                  <a:srcRect/>
                  <a:tile tx="6350" ty="-127000" sx="65000" sy="64000" flip="none" algn="tl"/>
                </a:blipFill>
              </a:rPr>
              <a:t>r us</a:t>
            </a:r>
            <a:r>
              <a:rPr lang="en-US" sz="6200" b="1" kern="1200" cap="none" baseline="0" dirty="0">
                <a:blipFill dpi="0" rotWithShape="1">
                  <a:blip r:embed="rId2"/>
                  <a:srcRect/>
                  <a:tile tx="6350" ty="-127000" sx="65000" sy="64000" flip="none" algn="tl"/>
                </a:blipFill>
                <a:latin typeface="+mj-lt"/>
                <a:ea typeface="+mj-ea"/>
                <a:cs typeface="+mj-cs"/>
              </a:rPr>
              <a:t> </a:t>
            </a:r>
          </a:p>
        </p:txBody>
      </p:sp>
    </p:spTree>
    <p:extLst>
      <p:ext uri="{BB962C8B-B14F-4D97-AF65-F5344CB8AC3E}">
        <p14:creationId xmlns:p14="http://schemas.microsoft.com/office/powerpoint/2010/main" val="2235846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E4C315-8E64-E49E-41E0-BFFD1F3F9B68}"/>
              </a:ext>
            </a:extLst>
          </p:cNvPr>
          <p:cNvSpPr>
            <a:spLocks noGrp="1"/>
          </p:cNvSpPr>
          <p:nvPr>
            <p:ph idx="1"/>
          </p:nvPr>
        </p:nvSpPr>
        <p:spPr>
          <a:xfrm>
            <a:off x="562315" y="550325"/>
            <a:ext cx="8797951" cy="5318508"/>
          </a:xfrm>
        </p:spPr>
        <p:txBody>
          <a:bodyPr vert="horz" lIns="91440" tIns="45720" rIns="91440" bIns="45720" rtlCol="0" anchor="t">
            <a:normAutofit/>
          </a:bodyPr>
          <a:lstStyle/>
          <a:p>
            <a:pPr marL="0" indent="0">
              <a:buNone/>
            </a:pPr>
            <a:endParaRPr lang="en-US" sz="1600" dirty="0">
              <a:solidFill>
                <a:srgbClr val="0D0D0D"/>
              </a:solidFill>
            </a:endParaRPr>
          </a:p>
          <a:p>
            <a:r>
              <a:rPr lang="en-US" sz="1600" b="1" dirty="0">
                <a:solidFill>
                  <a:srgbClr val="0D0D0D"/>
                </a:solidFill>
              </a:rPr>
              <a:t>Admission Process:</a:t>
            </a:r>
            <a:r>
              <a:rPr lang="en-US" sz="1600" dirty="0">
                <a:solidFill>
                  <a:srgbClr val="0D0D0D"/>
                </a:solidFill>
              </a:rPr>
              <a:t> Streamline the admission process from application submission to enrollment, including documentation and fee management.</a:t>
            </a:r>
            <a:endParaRPr lang="en-US" sz="1600" dirty="0">
              <a:solidFill>
                <a:srgbClr val="000000"/>
              </a:solidFill>
            </a:endParaRPr>
          </a:p>
          <a:p>
            <a:r>
              <a:rPr lang="en-US" sz="1600" b="1" dirty="0">
                <a:solidFill>
                  <a:srgbClr val="0D0D0D"/>
                </a:solidFill>
              </a:rPr>
              <a:t>Events and Timetable Management:</a:t>
            </a:r>
            <a:r>
              <a:rPr lang="en-US" sz="1600" dirty="0">
                <a:solidFill>
                  <a:srgbClr val="0D0D0D"/>
                </a:solidFill>
              </a:rPr>
              <a:t> Schedule and manage academic and extracurricular events, as well as student timetables.</a:t>
            </a:r>
            <a:endParaRPr lang="en-US" sz="1600" dirty="0">
              <a:solidFill>
                <a:srgbClr val="000000"/>
              </a:solidFill>
            </a:endParaRPr>
          </a:p>
          <a:p>
            <a:r>
              <a:rPr lang="en-US" sz="1600" dirty="0">
                <a:solidFill>
                  <a:srgbClr val="0D0D0D"/>
                </a:solidFill>
              </a:rPr>
              <a:t>The proposed ERP system aims to provide a centralized platform for all stakeholders, including administrators, faculty, students, and librarians, fostering efficient communication, collaboration, and data-driven decision-making. With its user-friendly interface and robust functionality, the system promises to revolutionize college management and enhance overall organizational effectiveness.</a:t>
            </a:r>
            <a:endParaRPr lang="en-US" sz="1600" dirty="0">
              <a:solidFill>
                <a:srgbClr val="000000"/>
              </a:solidFill>
            </a:endParaRPr>
          </a:p>
          <a:p>
            <a:endParaRPr lang="en-US" sz="1600" dirty="0"/>
          </a:p>
        </p:txBody>
      </p:sp>
    </p:spTree>
    <p:extLst>
      <p:ext uri="{BB962C8B-B14F-4D97-AF65-F5344CB8AC3E}">
        <p14:creationId xmlns:p14="http://schemas.microsoft.com/office/powerpoint/2010/main" val="131040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1C54-1B04-A442-DE30-E62094812B05}"/>
              </a:ext>
            </a:extLst>
          </p:cNvPr>
          <p:cNvSpPr>
            <a:spLocks noGrp="1"/>
          </p:cNvSpPr>
          <p:nvPr>
            <p:ph type="title"/>
          </p:nvPr>
        </p:nvSpPr>
        <p:spPr/>
        <p:txBody>
          <a:bodyPr/>
          <a:lstStyle/>
          <a:p>
            <a:r>
              <a:rPr lang="en-US" dirty="0"/>
              <a:t>Advantages of Proposed System</a:t>
            </a:r>
          </a:p>
        </p:txBody>
      </p:sp>
      <p:sp>
        <p:nvSpPr>
          <p:cNvPr id="3" name="Content Placeholder 2">
            <a:extLst>
              <a:ext uri="{FF2B5EF4-FFF2-40B4-BE49-F238E27FC236}">
                <a16:creationId xmlns:a16="http://schemas.microsoft.com/office/drawing/2014/main" id="{A97FD3DB-FF9A-ABF1-9D21-E96C3B8CDA28}"/>
              </a:ext>
            </a:extLst>
          </p:cNvPr>
          <p:cNvSpPr>
            <a:spLocks noGrp="1"/>
          </p:cNvSpPr>
          <p:nvPr>
            <p:ph idx="1"/>
          </p:nvPr>
        </p:nvSpPr>
        <p:spPr/>
        <p:txBody>
          <a:bodyPr vert="horz" lIns="91440" tIns="45720" rIns="91440" bIns="45720" rtlCol="0" anchor="t">
            <a:normAutofit/>
          </a:bodyPr>
          <a:lstStyle/>
          <a:p>
            <a:pPr algn="just"/>
            <a:r>
              <a:rPr lang="en-US" dirty="0" err="1">
                <a:latin typeface="Wingdings"/>
                <a:sym typeface="Wingdings"/>
              </a:rPr>
              <a:t>Ø</a:t>
            </a:r>
            <a:r>
              <a:rPr lang="en-US" dirty="0" err="1">
                <a:solidFill>
                  <a:srgbClr val="595959"/>
                </a:solidFill>
                <a:ea typeface="+mn-lt"/>
                <a:cs typeface="+mn-lt"/>
              </a:rPr>
              <a:t>Efficiency</a:t>
            </a:r>
            <a:endParaRPr lang="en-US" dirty="0" err="1"/>
          </a:p>
          <a:p>
            <a:pPr algn="just"/>
            <a:r>
              <a:rPr lang="en-US" dirty="0" err="1">
                <a:latin typeface="Wingdings"/>
                <a:sym typeface="Wingdings"/>
              </a:rPr>
              <a:t>Ø</a:t>
            </a:r>
            <a:r>
              <a:rPr lang="en-US" dirty="0" err="1">
                <a:solidFill>
                  <a:srgbClr val="595959"/>
                </a:solidFill>
                <a:ea typeface="+mn-lt"/>
                <a:cs typeface="+mn-lt"/>
              </a:rPr>
              <a:t>Data</a:t>
            </a:r>
            <a:r>
              <a:rPr lang="en-US" dirty="0">
                <a:solidFill>
                  <a:srgbClr val="595959"/>
                </a:solidFill>
                <a:ea typeface="+mn-lt"/>
                <a:cs typeface="+mn-lt"/>
              </a:rPr>
              <a:t> Accessibility </a:t>
            </a:r>
            <a:endParaRPr lang="en-US" dirty="0"/>
          </a:p>
          <a:p>
            <a:pPr algn="just"/>
            <a:r>
              <a:rPr lang="en-US" dirty="0" err="1">
                <a:latin typeface="Wingdings"/>
                <a:sym typeface="Wingdings"/>
              </a:rPr>
              <a:t>Ø</a:t>
            </a:r>
            <a:r>
              <a:rPr lang="en-US" dirty="0" err="1">
                <a:solidFill>
                  <a:srgbClr val="595959"/>
                </a:solidFill>
                <a:ea typeface="+mn-lt"/>
                <a:cs typeface="+mn-lt"/>
              </a:rPr>
              <a:t>Cost</a:t>
            </a:r>
            <a:r>
              <a:rPr lang="en-US" dirty="0">
                <a:solidFill>
                  <a:srgbClr val="595959"/>
                </a:solidFill>
                <a:ea typeface="+mn-lt"/>
                <a:cs typeface="+mn-lt"/>
              </a:rPr>
              <a:t> Savings</a:t>
            </a:r>
            <a:endParaRPr lang="en-US" dirty="0"/>
          </a:p>
          <a:p>
            <a:pPr algn="just"/>
            <a:r>
              <a:rPr lang="en-US" dirty="0" err="1">
                <a:latin typeface="Wingdings"/>
                <a:sym typeface="Wingdings"/>
              </a:rPr>
              <a:t>Ø</a:t>
            </a:r>
            <a:r>
              <a:rPr lang="en-US" dirty="0" err="1">
                <a:solidFill>
                  <a:srgbClr val="595959"/>
                </a:solidFill>
                <a:ea typeface="+mn-lt"/>
                <a:cs typeface="+mn-lt"/>
              </a:rPr>
              <a:t>Enhanced</a:t>
            </a:r>
            <a:r>
              <a:rPr lang="en-US" dirty="0">
                <a:solidFill>
                  <a:srgbClr val="595959"/>
                </a:solidFill>
                <a:ea typeface="+mn-lt"/>
                <a:cs typeface="+mn-lt"/>
              </a:rPr>
              <a:t> security </a:t>
            </a:r>
            <a:endParaRPr lang="en-US"/>
          </a:p>
          <a:p>
            <a:pPr algn="just"/>
            <a:r>
              <a:rPr lang="en-US" dirty="0" err="1">
                <a:latin typeface="Wingdings"/>
                <a:sym typeface="Wingdings"/>
              </a:rPr>
              <a:t>Ø</a:t>
            </a:r>
            <a:r>
              <a:rPr lang="en-US" dirty="0" err="1">
                <a:solidFill>
                  <a:srgbClr val="595959"/>
                </a:solidFill>
                <a:ea typeface="+mn-lt"/>
                <a:cs typeface="+mn-lt"/>
              </a:rPr>
              <a:t>Reduced</a:t>
            </a:r>
            <a:r>
              <a:rPr lang="en-US" dirty="0">
                <a:solidFill>
                  <a:srgbClr val="595959"/>
                </a:solidFill>
                <a:ea typeface="+mn-lt"/>
                <a:cs typeface="+mn-lt"/>
              </a:rPr>
              <a:t> workload</a:t>
            </a:r>
            <a:endParaRPr lang="en-US" dirty="0"/>
          </a:p>
          <a:p>
            <a:endParaRPr lang="en-US" dirty="0">
              <a:latin typeface="Trebuchet MS" panose="020B0603020202020204"/>
            </a:endParaRPr>
          </a:p>
        </p:txBody>
      </p:sp>
    </p:spTree>
    <p:extLst>
      <p:ext uri="{BB962C8B-B14F-4D97-AF65-F5344CB8AC3E}">
        <p14:creationId xmlns:p14="http://schemas.microsoft.com/office/powerpoint/2010/main" val="466309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693C-BD54-8182-4B24-F95AB8634DC7}"/>
              </a:ext>
            </a:extLst>
          </p:cNvPr>
          <p:cNvSpPr>
            <a:spLocks noGrp="1"/>
          </p:cNvSpPr>
          <p:nvPr>
            <p:ph type="title"/>
          </p:nvPr>
        </p:nvSpPr>
        <p:spPr/>
        <p:txBody>
          <a:bodyPr/>
          <a:lstStyle/>
          <a:p>
            <a:r>
              <a:rPr lang="en-US" dirty="0"/>
              <a:t>Tools and Technologies</a:t>
            </a:r>
          </a:p>
        </p:txBody>
      </p:sp>
      <p:sp>
        <p:nvSpPr>
          <p:cNvPr id="3" name="Content Placeholder 2">
            <a:extLst>
              <a:ext uri="{FF2B5EF4-FFF2-40B4-BE49-F238E27FC236}">
                <a16:creationId xmlns:a16="http://schemas.microsoft.com/office/drawing/2014/main" id="{D367CD5D-1EDD-D754-ADEF-A59C6C36B76B}"/>
              </a:ext>
            </a:extLst>
          </p:cNvPr>
          <p:cNvSpPr>
            <a:spLocks noGrp="1"/>
          </p:cNvSpPr>
          <p:nvPr>
            <p:ph idx="1"/>
          </p:nvPr>
        </p:nvSpPr>
        <p:spPr/>
        <p:txBody>
          <a:bodyPr vert="horz" lIns="91440" tIns="45720" rIns="91440" bIns="45720" rtlCol="0" anchor="t">
            <a:normAutofit/>
          </a:bodyPr>
          <a:lstStyle/>
          <a:p>
            <a:r>
              <a:rPr lang="en-US" dirty="0"/>
              <a:t>Frontend – Angular</a:t>
            </a:r>
          </a:p>
          <a:p>
            <a:endParaRPr lang="en-US" dirty="0"/>
          </a:p>
          <a:p>
            <a:r>
              <a:rPr lang="en-US" dirty="0"/>
              <a:t>Backend  - Spring Boot, Hibernate</a:t>
            </a:r>
          </a:p>
          <a:p>
            <a:endParaRPr lang="en-US" dirty="0"/>
          </a:p>
          <a:p>
            <a:r>
              <a:rPr lang="en-US" dirty="0"/>
              <a:t>Database - MySQL</a:t>
            </a:r>
          </a:p>
          <a:p>
            <a:endParaRPr lang="en-US" dirty="0"/>
          </a:p>
          <a:p>
            <a:r>
              <a:rPr lang="en-US" dirty="0"/>
              <a:t>Server – Tomcat            </a:t>
            </a:r>
          </a:p>
          <a:p>
            <a:endParaRPr lang="en-US" dirty="0"/>
          </a:p>
        </p:txBody>
      </p:sp>
      <p:pic>
        <p:nvPicPr>
          <p:cNvPr id="4" name="Picture 3" descr="A red and white logo&#10;&#10;Description automatically generated">
            <a:extLst>
              <a:ext uri="{FF2B5EF4-FFF2-40B4-BE49-F238E27FC236}">
                <a16:creationId xmlns:a16="http://schemas.microsoft.com/office/drawing/2014/main" id="{EA9D869E-9EAE-1943-F96F-A23BCD5275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30050" y="1938785"/>
            <a:ext cx="910088" cy="924466"/>
          </a:xfrm>
          <a:prstGeom prst="rect">
            <a:avLst/>
          </a:prstGeom>
        </p:spPr>
      </p:pic>
      <p:pic>
        <p:nvPicPr>
          <p:cNvPr id="7" name="Picture 6" descr="A green text on a black background&#10;&#10;Description automatically generated">
            <a:extLst>
              <a:ext uri="{FF2B5EF4-FFF2-40B4-BE49-F238E27FC236}">
                <a16:creationId xmlns:a16="http://schemas.microsoft.com/office/drawing/2014/main" id="{E24A80BE-1E18-9FAE-7D5E-FCE1DC702C4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79569" y="2992288"/>
            <a:ext cx="1232859" cy="528368"/>
          </a:xfrm>
          <a:prstGeom prst="rect">
            <a:avLst/>
          </a:prstGeom>
        </p:spPr>
      </p:pic>
      <p:pic>
        <p:nvPicPr>
          <p:cNvPr id="10" name="Picture 9" descr="A logo with a dolphin&#10;&#10;Description automatically generated">
            <a:extLst>
              <a:ext uri="{FF2B5EF4-FFF2-40B4-BE49-F238E27FC236}">
                <a16:creationId xmlns:a16="http://schemas.microsoft.com/office/drawing/2014/main" id="{9B893446-003A-8F28-A152-8898CFF693B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480833" y="3517694"/>
            <a:ext cx="2305457" cy="756986"/>
          </a:xfrm>
          <a:prstGeom prst="rect">
            <a:avLst/>
          </a:prstGeom>
        </p:spPr>
      </p:pic>
      <p:sp>
        <p:nvSpPr>
          <p:cNvPr id="11" name="TextBox 10">
            <a:extLst>
              <a:ext uri="{FF2B5EF4-FFF2-40B4-BE49-F238E27FC236}">
                <a16:creationId xmlns:a16="http://schemas.microsoft.com/office/drawing/2014/main" id="{F3B89566-CBFD-FC73-E0AB-22D720151649}"/>
              </a:ext>
            </a:extLst>
          </p:cNvPr>
          <p:cNvSpPr txBox="1"/>
          <p:nvPr/>
        </p:nvSpPr>
        <p:spPr>
          <a:xfrm>
            <a:off x="3009900" y="6515100"/>
            <a:ext cx="6172200" cy="317500"/>
          </a:xfrm>
          <a:prstGeom prst="rect">
            <a:avLst/>
          </a:prstGeom>
        </p:spPr>
        <p:txBody>
          <a:bodyPr lIns="91440" tIns="45720" rIns="91440" bIns="45720" anchor="t">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13" name="Picture 12" descr="A cartoon of a cat&#10;&#10;Description automatically generated">
            <a:extLst>
              <a:ext uri="{FF2B5EF4-FFF2-40B4-BE49-F238E27FC236}">
                <a16:creationId xmlns:a16="http://schemas.microsoft.com/office/drawing/2014/main" id="{3D042769-295A-1375-A93B-14A555EC4B6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479321" y="4267679"/>
            <a:ext cx="1495246" cy="1039963"/>
          </a:xfrm>
          <a:prstGeom prst="rect">
            <a:avLst/>
          </a:prstGeom>
        </p:spPr>
      </p:pic>
    </p:spTree>
    <p:extLst>
      <p:ext uri="{BB962C8B-B14F-4D97-AF65-F5344CB8AC3E}">
        <p14:creationId xmlns:p14="http://schemas.microsoft.com/office/powerpoint/2010/main" val="3276428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FDCB-C5D4-97D2-71EC-E3B0FF9189A0}"/>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3AECE45D-C486-3BE6-700C-6F927B327B58}"/>
              </a:ext>
            </a:extLst>
          </p:cNvPr>
          <p:cNvSpPr>
            <a:spLocks noGrp="1"/>
          </p:cNvSpPr>
          <p:nvPr>
            <p:ph idx="1"/>
          </p:nvPr>
        </p:nvSpPr>
        <p:spPr/>
        <p:txBody>
          <a:bodyPr vert="horz" lIns="91440" tIns="45720" rIns="91440" bIns="45720" rtlCol="0" anchor="t">
            <a:normAutofit/>
          </a:bodyPr>
          <a:lstStyle/>
          <a:p>
            <a:r>
              <a:rPr lang="en-US" dirty="0"/>
              <a:t>Client - Server</a:t>
            </a:r>
          </a:p>
        </p:txBody>
      </p:sp>
      <p:pic>
        <p:nvPicPr>
          <p:cNvPr id="4" name="Picture 3" descr="A diagram of a data model&#10;&#10;Description automatically generated">
            <a:extLst>
              <a:ext uri="{FF2B5EF4-FFF2-40B4-BE49-F238E27FC236}">
                <a16:creationId xmlns:a16="http://schemas.microsoft.com/office/drawing/2014/main" id="{EC4DC90A-CEB6-4B21-AF6F-74B6F6BDAB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58016" y="1341780"/>
            <a:ext cx="9337061" cy="4965193"/>
          </a:xfrm>
          <a:prstGeom prst="rect">
            <a:avLst/>
          </a:prstGeom>
        </p:spPr>
      </p:pic>
    </p:spTree>
    <p:extLst>
      <p:ext uri="{BB962C8B-B14F-4D97-AF65-F5344CB8AC3E}">
        <p14:creationId xmlns:p14="http://schemas.microsoft.com/office/powerpoint/2010/main" val="330503403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8</TotalTime>
  <Words>797</Words>
  <Application>Microsoft Office PowerPoint</Application>
  <PresentationFormat>Widescreen</PresentationFormat>
  <Paragraphs>187</Paragraphs>
  <Slides>58</Slides>
  <Notes>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58</vt:i4>
      </vt:variant>
    </vt:vector>
  </HeadingPairs>
  <TitlesOfParts>
    <vt:vector size="78" baseType="lpstr">
      <vt:lpstr>Arial</vt:lpstr>
      <vt:lpstr>Bookman Old Style</vt:lpstr>
      <vt:lpstr>Calibri</vt:lpstr>
      <vt:lpstr>Century Gothic</vt:lpstr>
      <vt:lpstr>Corbel</vt:lpstr>
      <vt:lpstr>Courier New</vt:lpstr>
      <vt:lpstr>Garamond</vt:lpstr>
      <vt:lpstr>Gill Sans MT</vt:lpstr>
      <vt:lpstr>RobotoRegular</vt:lpstr>
      <vt:lpstr>Times New Roman</vt:lpstr>
      <vt:lpstr>Trebuchet MS</vt:lpstr>
      <vt:lpstr>Tw Cen MT</vt:lpstr>
      <vt:lpstr>Wingdings</vt:lpstr>
      <vt:lpstr>Wingdings 2</vt:lpstr>
      <vt:lpstr>Wingdings 3</vt:lpstr>
      <vt:lpstr>Facet</vt:lpstr>
      <vt:lpstr>Module</vt:lpstr>
      <vt:lpstr>Circuit</vt:lpstr>
      <vt:lpstr>Gallery</vt:lpstr>
      <vt:lpstr>Organic</vt:lpstr>
      <vt:lpstr>ERP SYSTEM FOR COLLEGE MANAGEMENT – GROUP 1</vt:lpstr>
      <vt:lpstr>             Team Members</vt:lpstr>
      <vt:lpstr>Table of Contents</vt:lpstr>
      <vt:lpstr>Introduction</vt:lpstr>
      <vt:lpstr>Proposed System</vt:lpstr>
      <vt:lpstr>PowerPoint Presentation</vt:lpstr>
      <vt:lpstr>Advantages of Proposed System</vt:lpstr>
      <vt:lpstr>Tools and Technologies</vt:lpstr>
      <vt:lpstr>Architecture</vt:lpstr>
      <vt:lpstr>Admin Module</vt:lpstr>
      <vt:lpstr>Abhishek Yadav Admin Module, Events and Starter  Project </vt:lpstr>
      <vt:lpstr>Admin</vt:lpstr>
      <vt:lpstr>Faculty Lists</vt:lpstr>
      <vt:lpstr>Faculty Update</vt:lpstr>
      <vt:lpstr>Librarian Lists</vt:lpstr>
      <vt:lpstr>Branch Lists</vt:lpstr>
      <vt:lpstr>Reports</vt:lpstr>
      <vt:lpstr>Fees</vt:lpstr>
      <vt:lpstr>Events </vt:lpstr>
      <vt:lpstr>Events Details Admin page</vt:lpstr>
      <vt:lpstr>Public Events page</vt:lpstr>
      <vt:lpstr>Top Recruiters</vt:lpstr>
      <vt:lpstr>Api Testing Events end points</vt:lpstr>
      <vt:lpstr>Events JUnit Testing</vt:lpstr>
      <vt:lpstr>Admin Module/Student module</vt:lpstr>
      <vt:lpstr>Admin login</vt:lpstr>
      <vt:lpstr>Admin Dashboard</vt:lpstr>
      <vt:lpstr>Students(ME)</vt:lpstr>
      <vt:lpstr>Student(EE)</vt:lpstr>
      <vt:lpstr>Students(CE)</vt:lpstr>
      <vt:lpstr>Admin details(Add)</vt:lpstr>
      <vt:lpstr>Students(Update)</vt:lpstr>
      <vt:lpstr>Admin details(delete)</vt:lpstr>
      <vt:lpstr>Faculty module:</vt:lpstr>
      <vt:lpstr>Faculty login:</vt:lpstr>
      <vt:lpstr>Select faculty login:</vt:lpstr>
      <vt:lpstr>Dashboard:</vt:lpstr>
      <vt:lpstr>Students:</vt:lpstr>
      <vt:lpstr>Result</vt:lpstr>
      <vt:lpstr>Students Module:    by Abhishek dhal and anuj</vt:lpstr>
      <vt:lpstr>PowerPoint Presentation</vt:lpstr>
      <vt:lpstr>Student Panel (Sign Up): </vt:lpstr>
      <vt:lpstr>Student Panel (login): </vt:lpstr>
      <vt:lpstr>Student Panel (login):</vt:lpstr>
      <vt:lpstr>Student Panel(Dashboard): </vt:lpstr>
      <vt:lpstr>Student Panel(Result): </vt:lpstr>
      <vt:lpstr>Student Panel(Fees): </vt:lpstr>
      <vt:lpstr>LIBRARIAN MODULE</vt:lpstr>
      <vt:lpstr>LIBRARIAN MODULE</vt:lpstr>
      <vt:lpstr>LIBRARIAN LOGIN</vt:lpstr>
      <vt:lpstr>BOOKS</vt:lpstr>
      <vt:lpstr>ADD BOOK</vt:lpstr>
      <vt:lpstr>DELETE BOOK</vt:lpstr>
      <vt:lpstr>ASSIGNED BOOKS</vt:lpstr>
      <vt:lpstr>ASSIGN BOOKS</vt:lpstr>
      <vt:lpstr>DELETE ASSIGNMENT</vt:lpstr>
      <vt:lpstr>HIDE</vt:lpstr>
      <vt:lpstr>Thanks   Your suggestion and feedbacks will valuable for 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ERP SYSTEM FOR COLLEGE MANAGEMENT – GROUP 1</dc:title>
  <dc:creator>Abhishek Yadav</dc:creator>
  <cp:lastModifiedBy>Abhishek Yadav</cp:lastModifiedBy>
  <cp:revision>3</cp:revision>
  <dcterms:created xsi:type="dcterms:W3CDTF">2024-03-26T15:17:32Z</dcterms:created>
  <dcterms:modified xsi:type="dcterms:W3CDTF">2024-03-27T07:02:32Z</dcterms:modified>
</cp:coreProperties>
</file>